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ink/ink1.xml" ContentType="application/inkml+xml"/>
  <Override PartName="/ppt/ink/ink2.xml" ContentType="application/inkml+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8" r:id="rId4"/>
  </p:sldMasterIdLst>
  <p:notesMasterIdLst>
    <p:notesMasterId r:id="rId14"/>
  </p:notesMasterIdLst>
  <p:handoutMasterIdLst>
    <p:handoutMasterId r:id="rId15"/>
  </p:handoutMasterIdLst>
  <p:sldIdLst>
    <p:sldId id="262" r:id="rId5"/>
    <p:sldId id="296" r:id="rId6"/>
    <p:sldId id="317" r:id="rId7"/>
    <p:sldId id="302" r:id="rId8"/>
    <p:sldId id="291" r:id="rId9"/>
    <p:sldId id="292" r:id="rId10"/>
    <p:sldId id="323" r:id="rId11"/>
    <p:sldId id="319" r:id="rId12"/>
    <p:sldId id="318" r:id="rId13"/>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48200"/>
        </a:solidFill>
        <a:effectLst/>
        <a:uFillTx/>
        <a:latin typeface="+mj-lt"/>
        <a:ea typeface="+mj-ea"/>
        <a:cs typeface="+mj-cs"/>
        <a:sym typeface="Clarendon LT Std Roman"/>
      </a:defRPr>
    </a:lvl1pPr>
    <a:lvl2pPr marL="0" marR="0" indent="457200" algn="l" defTabSz="457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48200"/>
        </a:solidFill>
        <a:effectLst/>
        <a:uFillTx/>
        <a:latin typeface="+mj-lt"/>
        <a:ea typeface="+mj-ea"/>
        <a:cs typeface="+mj-cs"/>
        <a:sym typeface="Clarendon LT Std Roman"/>
      </a:defRPr>
    </a:lvl2pPr>
    <a:lvl3pPr marL="0" marR="0" indent="914400" algn="l" defTabSz="457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48200"/>
        </a:solidFill>
        <a:effectLst/>
        <a:uFillTx/>
        <a:latin typeface="+mj-lt"/>
        <a:ea typeface="+mj-ea"/>
        <a:cs typeface="+mj-cs"/>
        <a:sym typeface="Clarendon LT Std Roman"/>
      </a:defRPr>
    </a:lvl3pPr>
    <a:lvl4pPr marL="0" marR="0" indent="1371600" algn="l" defTabSz="457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48200"/>
        </a:solidFill>
        <a:effectLst/>
        <a:uFillTx/>
        <a:latin typeface="+mj-lt"/>
        <a:ea typeface="+mj-ea"/>
        <a:cs typeface="+mj-cs"/>
        <a:sym typeface="Clarendon LT Std Roman"/>
      </a:defRPr>
    </a:lvl4pPr>
    <a:lvl5pPr marL="0" marR="0" indent="1828800" algn="l" defTabSz="457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48200"/>
        </a:solidFill>
        <a:effectLst/>
        <a:uFillTx/>
        <a:latin typeface="+mj-lt"/>
        <a:ea typeface="+mj-ea"/>
        <a:cs typeface="+mj-cs"/>
        <a:sym typeface="Clarendon LT Std Roman"/>
      </a:defRPr>
    </a:lvl5pPr>
    <a:lvl6pPr marL="0" marR="0" indent="2286000" algn="l" defTabSz="457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48200"/>
        </a:solidFill>
        <a:effectLst/>
        <a:uFillTx/>
        <a:latin typeface="+mj-lt"/>
        <a:ea typeface="+mj-ea"/>
        <a:cs typeface="+mj-cs"/>
        <a:sym typeface="Clarendon LT Std Roman"/>
      </a:defRPr>
    </a:lvl6pPr>
    <a:lvl7pPr marL="0" marR="0" indent="2743200" algn="l" defTabSz="457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48200"/>
        </a:solidFill>
        <a:effectLst/>
        <a:uFillTx/>
        <a:latin typeface="+mj-lt"/>
        <a:ea typeface="+mj-ea"/>
        <a:cs typeface="+mj-cs"/>
        <a:sym typeface="Clarendon LT Std Roman"/>
      </a:defRPr>
    </a:lvl7pPr>
    <a:lvl8pPr marL="0" marR="0" indent="3200400" algn="l" defTabSz="457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48200"/>
        </a:solidFill>
        <a:effectLst/>
        <a:uFillTx/>
        <a:latin typeface="+mj-lt"/>
        <a:ea typeface="+mj-ea"/>
        <a:cs typeface="+mj-cs"/>
        <a:sym typeface="Clarendon LT Std Roman"/>
      </a:defRPr>
    </a:lvl8pPr>
    <a:lvl9pPr marL="0" marR="0" indent="3657600" algn="l" defTabSz="457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48200"/>
        </a:solidFill>
        <a:effectLst/>
        <a:uFillTx/>
        <a:latin typeface="+mj-lt"/>
        <a:ea typeface="+mj-ea"/>
        <a:cs typeface="+mj-cs"/>
        <a:sym typeface="Clarendon LT Std Roman"/>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AE3CA"/>
    <a:srgbClr val="FF5C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381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4F81BD"/>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4F81BD"/>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4F81BD"/>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5940675A-B579-460E-94D1-54222C63F5DA}" styleName="Ei tyyliä, taulukon ruudukko">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203" d="100"/>
          <a:sy n="203" d="100"/>
        </p:scale>
        <p:origin x="642" y="168"/>
      </p:cViewPr>
      <p:guideLst>
        <p:guide orient="horz" pos="1620"/>
        <p:guide pos="2880"/>
      </p:guideLst>
    </p:cSldViewPr>
  </p:slideViewPr>
  <p:notesTextViewPr>
    <p:cViewPr>
      <p:scale>
        <a:sx n="1" d="1"/>
        <a:sy n="1" d="1"/>
      </p:scale>
      <p:origin x="0" y="0"/>
    </p:cViewPr>
  </p:notesTextViewPr>
  <p:sorterViewPr>
    <p:cViewPr>
      <p:scale>
        <a:sx n="158" d="100"/>
        <a:sy n="158" d="100"/>
      </p:scale>
      <p:origin x="0" y="-1594"/>
    </p:cViewPr>
  </p:sorterViewPr>
  <p:notesViewPr>
    <p:cSldViewPr snapToGrid="0">
      <p:cViewPr>
        <p:scale>
          <a:sx n="1" d="2"/>
          <a:sy n="1" d="2"/>
        </p:scale>
        <p:origin x="6552" y="221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'Kuinka tärkeänä näet seura (32)'!$B$17</c:f>
              <c:strCache>
                <c:ptCount val="1"/>
                <c:pt idx="0">
                  <c:v>1</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'Kuinka tärkeänä näet seura (32)'!$A$18:$A$24</c:f>
              <c:strCache>
                <c:ptCount val="7"/>
                <c:pt idx="0">
                  <c:v>Yammerin keskustelualusta</c:v>
                </c:pt>
                <c:pt idx="1">
                  <c:v>Foresight.fi-sivusto</c:v>
                </c:pt>
                <c:pt idx="2">
                  <c:v>Kansallisen ennakointiverkoston tarjoama verkkokoulutus</c:v>
                </c:pt>
                <c:pt idx="3">
                  <c:v>Ennakointiluotsi kansallisen ennakoinnin tukena</c:v>
                </c:pt>
                <c:pt idx="4">
                  <c:v>Vuosittainen alue-ennakoinnin seminaari</c:v>
                </c:pt>
                <c:pt idx="5">
                  <c:v>Vuosittainen Finnsight-foorumi</c:v>
                </c:pt>
                <c:pt idx="6">
                  <c:v>Foresight Friday -tapahtumat</c:v>
                </c:pt>
              </c:strCache>
            </c:strRef>
          </c:cat>
          <c:val>
            <c:numRef>
              <c:f>'Kuinka tärkeänä näet seura (32)'!$B$18:$B$24</c:f>
              <c:numCache>
                <c:formatCode>0.00%</c:formatCode>
                <c:ptCount val="7"/>
                <c:pt idx="0">
                  <c:v>0.24329999923706055</c:v>
                </c:pt>
                <c:pt idx="1">
                  <c:v>9.7200002670288083E-2</c:v>
                </c:pt>
                <c:pt idx="2">
                  <c:v>0.27399999618530274</c:v>
                </c:pt>
                <c:pt idx="3">
                  <c:v>0.22670000076293945</c:v>
                </c:pt>
                <c:pt idx="4">
                  <c:v>0.18920000076293944</c:v>
                </c:pt>
                <c:pt idx="5">
                  <c:v>0.14859999656677247</c:v>
                </c:pt>
                <c:pt idx="6">
                  <c:v>9.460000038146972E-2</c:v>
                </c:pt>
              </c:numCache>
            </c:numRef>
          </c:val>
          <c:extLst>
            <c:ext xmlns:c16="http://schemas.microsoft.com/office/drawing/2014/chart" uri="{C3380CC4-5D6E-409C-BE32-E72D297353CC}">
              <c16:uniqueId val="{00000000-9F5A-40DB-BBF0-CAFF5D654939}"/>
            </c:ext>
          </c:extLst>
        </c:ser>
        <c:ser>
          <c:idx val="1"/>
          <c:order val="1"/>
          <c:tx>
            <c:strRef>
              <c:f>'Kuinka tärkeänä näet seura (32)'!$C$17</c:f>
              <c:strCache>
                <c:ptCount val="1"/>
                <c:pt idx="0">
                  <c:v>2</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'Kuinka tärkeänä näet seura (32)'!$A$18:$A$24</c:f>
              <c:strCache>
                <c:ptCount val="7"/>
                <c:pt idx="0">
                  <c:v>Yammerin keskustelualusta</c:v>
                </c:pt>
                <c:pt idx="1">
                  <c:v>Foresight.fi-sivusto</c:v>
                </c:pt>
                <c:pt idx="2">
                  <c:v>Kansallisen ennakointiverkoston tarjoama verkkokoulutus</c:v>
                </c:pt>
                <c:pt idx="3">
                  <c:v>Ennakointiluotsi kansallisen ennakoinnin tukena</c:v>
                </c:pt>
                <c:pt idx="4">
                  <c:v>Vuosittainen alue-ennakoinnin seminaari</c:v>
                </c:pt>
                <c:pt idx="5">
                  <c:v>Vuosittainen Finnsight-foorumi</c:v>
                </c:pt>
                <c:pt idx="6">
                  <c:v>Foresight Friday -tapahtumat</c:v>
                </c:pt>
              </c:strCache>
            </c:strRef>
          </c:cat>
          <c:val>
            <c:numRef>
              <c:f>'Kuinka tärkeänä näet seura (32)'!$C$18:$C$24</c:f>
              <c:numCache>
                <c:formatCode>0.00%</c:formatCode>
                <c:ptCount val="7"/>
                <c:pt idx="0">
                  <c:v>0.41889999389648436</c:v>
                </c:pt>
                <c:pt idx="1">
                  <c:v>0.23610000610351561</c:v>
                </c:pt>
                <c:pt idx="2">
                  <c:v>0.13699999809265137</c:v>
                </c:pt>
                <c:pt idx="3" formatCode="0%">
                  <c:v>0.2</c:v>
                </c:pt>
                <c:pt idx="4">
                  <c:v>0.108100004196167</c:v>
                </c:pt>
                <c:pt idx="5">
                  <c:v>8.1099996566772456E-2</c:v>
                </c:pt>
                <c:pt idx="6">
                  <c:v>8.1099996566772456E-2</c:v>
                </c:pt>
              </c:numCache>
            </c:numRef>
          </c:val>
          <c:extLst>
            <c:ext xmlns:c16="http://schemas.microsoft.com/office/drawing/2014/chart" uri="{C3380CC4-5D6E-409C-BE32-E72D297353CC}">
              <c16:uniqueId val="{00000001-9F5A-40DB-BBF0-CAFF5D654939}"/>
            </c:ext>
          </c:extLst>
        </c:ser>
        <c:ser>
          <c:idx val="2"/>
          <c:order val="2"/>
          <c:tx>
            <c:strRef>
              <c:f>'Kuinka tärkeänä näet seura (32)'!$D$17</c:f>
              <c:strCache>
                <c:ptCount val="1"/>
                <c:pt idx="0">
                  <c:v>3</c:v>
                </c:pt>
              </c:strCache>
            </c:strRef>
          </c:tx>
          <c:spPr>
            <a:solidFill>
              <a:schemeClr val="accent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'Kuinka tärkeänä näet seura (32)'!$A$18:$A$24</c:f>
              <c:strCache>
                <c:ptCount val="7"/>
                <c:pt idx="0">
                  <c:v>Yammerin keskustelualusta</c:v>
                </c:pt>
                <c:pt idx="1">
                  <c:v>Foresight.fi-sivusto</c:v>
                </c:pt>
                <c:pt idx="2">
                  <c:v>Kansallisen ennakointiverkoston tarjoama verkkokoulutus</c:v>
                </c:pt>
                <c:pt idx="3">
                  <c:v>Ennakointiluotsi kansallisen ennakoinnin tukena</c:v>
                </c:pt>
                <c:pt idx="4">
                  <c:v>Vuosittainen alue-ennakoinnin seminaari</c:v>
                </c:pt>
                <c:pt idx="5">
                  <c:v>Vuosittainen Finnsight-foorumi</c:v>
                </c:pt>
                <c:pt idx="6">
                  <c:v>Foresight Friday -tapahtumat</c:v>
                </c:pt>
              </c:strCache>
            </c:strRef>
          </c:cat>
          <c:val>
            <c:numRef>
              <c:f>'Kuinka tärkeänä näet seura (32)'!$D$18:$D$24</c:f>
              <c:numCache>
                <c:formatCode>0.00%</c:formatCode>
                <c:ptCount val="7"/>
                <c:pt idx="0">
                  <c:v>0.22969999313354492</c:v>
                </c:pt>
                <c:pt idx="1">
                  <c:v>0.4166999816894531</c:v>
                </c:pt>
                <c:pt idx="2">
                  <c:v>0.30129999160766602</c:v>
                </c:pt>
                <c:pt idx="3">
                  <c:v>0.26670000076293943</c:v>
                </c:pt>
                <c:pt idx="4">
                  <c:v>0.24329999923706055</c:v>
                </c:pt>
                <c:pt idx="5">
                  <c:v>0.29729999542236329</c:v>
                </c:pt>
                <c:pt idx="6">
                  <c:v>0.31079999923706053</c:v>
                </c:pt>
              </c:numCache>
            </c:numRef>
          </c:val>
          <c:extLst>
            <c:ext xmlns:c16="http://schemas.microsoft.com/office/drawing/2014/chart" uri="{C3380CC4-5D6E-409C-BE32-E72D297353CC}">
              <c16:uniqueId val="{00000002-9F5A-40DB-BBF0-CAFF5D654939}"/>
            </c:ext>
          </c:extLst>
        </c:ser>
        <c:ser>
          <c:idx val="3"/>
          <c:order val="3"/>
          <c:tx>
            <c:strRef>
              <c:f>'Kuinka tärkeänä näet seura (32)'!$E$17</c:f>
              <c:strCache>
                <c:ptCount val="1"/>
                <c:pt idx="0">
                  <c:v>4</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'Kuinka tärkeänä näet seura (32)'!$A$18:$A$24</c:f>
              <c:strCache>
                <c:ptCount val="7"/>
                <c:pt idx="0">
                  <c:v>Yammerin keskustelualusta</c:v>
                </c:pt>
                <c:pt idx="1">
                  <c:v>Foresight.fi-sivusto</c:v>
                </c:pt>
                <c:pt idx="2">
                  <c:v>Kansallisen ennakointiverkoston tarjoama verkkokoulutus</c:v>
                </c:pt>
                <c:pt idx="3">
                  <c:v>Ennakointiluotsi kansallisen ennakoinnin tukena</c:v>
                </c:pt>
                <c:pt idx="4">
                  <c:v>Vuosittainen alue-ennakoinnin seminaari</c:v>
                </c:pt>
                <c:pt idx="5">
                  <c:v>Vuosittainen Finnsight-foorumi</c:v>
                </c:pt>
                <c:pt idx="6">
                  <c:v>Foresight Friday -tapahtumat</c:v>
                </c:pt>
              </c:strCache>
            </c:strRef>
          </c:cat>
          <c:val>
            <c:numRef>
              <c:f>'Kuinka tärkeänä näet seura (32)'!$E$18:$E$24</c:f>
              <c:numCache>
                <c:formatCode>0.00%</c:formatCode>
                <c:ptCount val="7"/>
                <c:pt idx="0">
                  <c:v>0.108100004196167</c:v>
                </c:pt>
                <c:pt idx="1">
                  <c:v>0.22219999313354491</c:v>
                </c:pt>
                <c:pt idx="2">
                  <c:v>0.15069999694824218</c:v>
                </c:pt>
                <c:pt idx="3">
                  <c:v>0.21329999923706056</c:v>
                </c:pt>
                <c:pt idx="4">
                  <c:v>0.22969999313354492</c:v>
                </c:pt>
                <c:pt idx="5">
                  <c:v>0.25680000305175782</c:v>
                </c:pt>
                <c:pt idx="6">
                  <c:v>0.31079999923706053</c:v>
                </c:pt>
              </c:numCache>
            </c:numRef>
          </c:val>
          <c:extLst>
            <c:ext xmlns:c16="http://schemas.microsoft.com/office/drawing/2014/chart" uri="{C3380CC4-5D6E-409C-BE32-E72D297353CC}">
              <c16:uniqueId val="{00000003-9F5A-40DB-BBF0-CAFF5D654939}"/>
            </c:ext>
          </c:extLst>
        </c:ser>
        <c:ser>
          <c:idx val="4"/>
          <c:order val="4"/>
          <c:tx>
            <c:strRef>
              <c:f>'Kuinka tärkeänä näet seura (32)'!$F$17</c:f>
              <c:strCache>
                <c:ptCount val="1"/>
                <c:pt idx="0">
                  <c:v>5</c:v>
                </c:pt>
              </c:strCache>
            </c:strRef>
          </c:tx>
          <c:spPr>
            <a:solidFill>
              <a:schemeClr val="accent5"/>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'Kuinka tärkeänä näet seura (32)'!$A$18:$A$24</c:f>
              <c:strCache>
                <c:ptCount val="7"/>
                <c:pt idx="0">
                  <c:v>Yammerin keskustelualusta</c:v>
                </c:pt>
                <c:pt idx="1">
                  <c:v>Foresight.fi-sivusto</c:v>
                </c:pt>
                <c:pt idx="2">
                  <c:v>Kansallisen ennakointiverkoston tarjoama verkkokoulutus</c:v>
                </c:pt>
                <c:pt idx="3">
                  <c:v>Ennakointiluotsi kansallisen ennakoinnin tukena</c:v>
                </c:pt>
                <c:pt idx="4">
                  <c:v>Vuosittainen alue-ennakoinnin seminaari</c:v>
                </c:pt>
                <c:pt idx="5">
                  <c:v>Vuosittainen Finnsight-foorumi</c:v>
                </c:pt>
                <c:pt idx="6">
                  <c:v>Foresight Friday -tapahtumat</c:v>
                </c:pt>
              </c:strCache>
            </c:strRef>
          </c:cat>
          <c:val>
            <c:numRef>
              <c:f>'Kuinka tärkeänä näet seura (32)'!$F$18:$F$24</c:f>
              <c:numCache>
                <c:formatCode>0.00%</c:formatCode>
                <c:ptCount val="7"/>
                <c:pt idx="0" formatCode="0%">
                  <c:v>0</c:v>
                </c:pt>
                <c:pt idx="1">
                  <c:v>2.7799999713897704E-2</c:v>
                </c:pt>
                <c:pt idx="2">
                  <c:v>0.13699999809265137</c:v>
                </c:pt>
                <c:pt idx="3">
                  <c:v>9.3299999237060546E-2</c:v>
                </c:pt>
                <c:pt idx="4">
                  <c:v>0.22969999313354492</c:v>
                </c:pt>
                <c:pt idx="5">
                  <c:v>0.216200008392334</c:v>
                </c:pt>
                <c:pt idx="6">
                  <c:v>0.20270000457763671</c:v>
                </c:pt>
              </c:numCache>
            </c:numRef>
          </c:val>
          <c:extLst>
            <c:ext xmlns:c16="http://schemas.microsoft.com/office/drawing/2014/chart" uri="{C3380CC4-5D6E-409C-BE32-E72D297353CC}">
              <c16:uniqueId val="{00000004-9F5A-40DB-BBF0-CAFF5D654939}"/>
            </c:ext>
          </c:extLst>
        </c:ser>
        <c:dLbls>
          <c:showLegendKey val="0"/>
          <c:showVal val="0"/>
          <c:showCatName val="0"/>
          <c:showSerName val="0"/>
          <c:showPercent val="0"/>
          <c:showBubbleSize val="0"/>
        </c:dLbls>
        <c:gapWidth val="150"/>
        <c:overlap val="100"/>
        <c:axId val="248019592"/>
        <c:axId val="248020376"/>
      </c:barChart>
      <c:catAx>
        <c:axId val="248019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i-FI"/>
          </a:p>
        </c:txPr>
        <c:crossAx val="248020376"/>
        <c:crosses val="autoZero"/>
        <c:auto val="1"/>
        <c:lblAlgn val="ctr"/>
        <c:lblOffset val="100"/>
        <c:noMultiLvlLbl val="0"/>
      </c:catAx>
      <c:valAx>
        <c:axId val="24802037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48019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Pt>
            <c:idx val="0"/>
            <c:invertIfNegative val="0"/>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1-0BE8-4465-B689-AC6B0F34B167}"/>
              </c:ext>
            </c:extLst>
          </c:dPt>
          <c:dPt>
            <c:idx val="1"/>
            <c:invertIfNegative val="0"/>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0BE8-4465-B689-AC6B0F34B167}"/>
              </c:ext>
            </c:extLst>
          </c:dPt>
          <c:dPt>
            <c:idx val="2"/>
            <c:invertIfNegative val="0"/>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5-0BE8-4465-B689-AC6B0F34B167}"/>
              </c:ext>
            </c:extLst>
          </c:dPt>
          <c:dPt>
            <c:idx val="3"/>
            <c:invertIfNegative val="0"/>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7-0BE8-4465-B689-AC6B0F34B167}"/>
              </c:ext>
            </c:extLst>
          </c:dPt>
          <c:dPt>
            <c:idx val="4"/>
            <c:invertIfNegative val="0"/>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9-0BE8-4465-B689-AC6B0F34B167}"/>
              </c:ext>
            </c:extLst>
          </c:dPt>
          <c:dPt>
            <c:idx val="5"/>
            <c:invertIfNegative val="0"/>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B-0BE8-4465-B689-AC6B0F34B167}"/>
              </c:ext>
            </c:extLst>
          </c:dPt>
          <c:dPt>
            <c:idx val="6"/>
            <c:invertIfNegative val="0"/>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D-0BE8-4465-B689-AC6B0F34B167}"/>
              </c:ext>
            </c:extLst>
          </c:dPt>
          <c:dPt>
            <c:idx val="7"/>
            <c:invertIfNegative val="0"/>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F-0BE8-4465-B689-AC6B0F34B167}"/>
              </c:ext>
            </c:extLst>
          </c:dPt>
          <c:dPt>
            <c:idx val="8"/>
            <c:invertIfNegative val="0"/>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11-0BE8-4465-B689-AC6B0F34B16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'Mitä olisi tärkeintä kehit (36)'!$L$1:$L$8</c:f>
              <c:strCache>
                <c:ptCount val="8"/>
                <c:pt idx="0">
                  <c:v>Ennakointitiedon parempi vieminen poliittiseen päätöksentekoon</c:v>
                </c:pt>
                <c:pt idx="1">
                  <c:v>Parempi ennakointitiedosta viestiminen</c:v>
                </c:pt>
                <c:pt idx="2">
                  <c:v>Ennakointitiedon jakamisen helpottaminen verkoston toimijoiden välillä</c:v>
                </c:pt>
                <c:pt idx="3">
                  <c:v>Aiemmin tehdyn työn hyödyntäminen ja päällekkäisyyksien vähentäminen</c:v>
                </c:pt>
                <c:pt idx="4">
                  <c:v>Keskustelutilaisuuksia ennakointitiedon jalostamiseen ja ymmärtämiseen</c:v>
                </c:pt>
                <c:pt idx="5">
                  <c:v>Kansallisen ennakoinnin koordinoinnin vahvistaminen</c:v>
                </c:pt>
                <c:pt idx="6">
                  <c:v>Verkoston ennakointiosaamisen yleistason kehittäminen</c:v>
                </c:pt>
                <c:pt idx="7">
                  <c:v>Yhteisen digitaalisen tulevaisuustietokannan rakentaminen</c:v>
                </c:pt>
              </c:strCache>
            </c:strRef>
          </c:cat>
          <c:val>
            <c:numRef>
              <c:f>'Mitä olisi tärkeintä kehit (36)'!$P$1:$P$8</c:f>
              <c:numCache>
                <c:formatCode>0.00</c:formatCode>
                <c:ptCount val="8"/>
                <c:pt idx="0">
                  <c:v>4.3611111640930176</c:v>
                </c:pt>
                <c:pt idx="1">
                  <c:v>4.1527776718139648</c:v>
                </c:pt>
                <c:pt idx="2">
                  <c:v>4.1111111640930176</c:v>
                </c:pt>
                <c:pt idx="3">
                  <c:v>4.0142855644226074</c:v>
                </c:pt>
                <c:pt idx="4">
                  <c:v>3.9295773506164551</c:v>
                </c:pt>
                <c:pt idx="5">
                  <c:v>3.8055555820465088</c:v>
                </c:pt>
                <c:pt idx="6">
                  <c:v>3.6619718074798584</c:v>
                </c:pt>
                <c:pt idx="7">
                  <c:v>3.5972223281860352</c:v>
                </c:pt>
              </c:numCache>
            </c:numRef>
          </c:val>
          <c:extLst>
            <c:ext xmlns:c16="http://schemas.microsoft.com/office/drawing/2014/chart" uri="{C3380CC4-5D6E-409C-BE32-E72D297353CC}">
              <c16:uniqueId val="{00000012-0BE8-4465-B689-AC6B0F34B167}"/>
            </c:ext>
          </c:extLst>
        </c:ser>
        <c:dLbls>
          <c:showLegendKey val="0"/>
          <c:showVal val="0"/>
          <c:showCatName val="0"/>
          <c:showSerName val="0"/>
          <c:showPercent val="0"/>
          <c:showBubbleSize val="0"/>
        </c:dLbls>
        <c:gapWidth val="100"/>
        <c:axId val="42997066"/>
        <c:axId val="66693750"/>
      </c:barChart>
      <c:catAx>
        <c:axId val="42997066"/>
        <c:scaling>
          <c:orientation val="maxMin"/>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fi-FI"/>
          </a:p>
        </c:txPr>
        <c:crossAx val="66693750"/>
        <c:crosses val="autoZero"/>
        <c:auto val="0"/>
        <c:lblAlgn val="ctr"/>
        <c:lblOffset val="100"/>
        <c:noMultiLvlLbl val="0"/>
      </c:catAx>
      <c:valAx>
        <c:axId val="66693750"/>
        <c:scaling>
          <c:orientation val="minMax"/>
          <c:max val="5"/>
          <c:min val="0"/>
        </c:scaling>
        <c:delete val="0"/>
        <c:axPos val="t"/>
        <c:majorGridlines>
          <c:spPr>
            <a:ln w="9525" cap="flat" cmpd="sng" algn="ctr">
              <a:solidFill>
                <a:schemeClr val="tx2">
                  <a:lumMod val="15000"/>
                  <a:lumOff val="85000"/>
                </a:schemeClr>
              </a:solidFill>
              <a:round/>
            </a:ln>
            <a:effectLst/>
          </c:spPr>
        </c:majorGridlines>
        <c:numFmt formatCode="0.00" sourceLinked="1"/>
        <c:majorTickMark val="none"/>
        <c:minorTickMark val="none"/>
        <c:tickLblPos val="high"/>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fi-FI"/>
          </a:p>
        </c:txPr>
        <c:crossAx val="42997066"/>
        <c:crosses val="autoZero"/>
        <c:crossBetween val="between"/>
      </c:valAx>
      <c:spPr>
        <a:noFill/>
        <a:ln>
          <a:noFill/>
        </a:ln>
        <a:effectLst/>
      </c:spPr>
    </c:plotArea>
    <c:plotVisOnly val="0"/>
    <c:dispBlanksAs val="gap"/>
    <c:showDLblsOverMax val="0"/>
  </c:chart>
  <c:spPr>
    <a:noFill/>
    <a:ln>
      <a:noFill/>
    </a:ln>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AA7542A1-5E04-4499-B833-D4CD379DA5B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a:extLst>
              <a:ext uri="{FF2B5EF4-FFF2-40B4-BE49-F238E27FC236}">
                <a16:creationId xmlns:a16="http://schemas.microsoft.com/office/drawing/2014/main" id="{B129BF9C-2566-4C71-A00F-E890810B3BF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D574B3-FCB2-41BD-B29F-9C150A46650E}" type="datetimeFigureOut">
              <a:rPr lang="fi-FI" smtClean="0"/>
              <a:t>4.9.2020</a:t>
            </a:fld>
            <a:endParaRPr lang="fi-FI"/>
          </a:p>
        </p:txBody>
      </p:sp>
      <p:sp>
        <p:nvSpPr>
          <p:cNvPr id="4" name="Alatunnisteen paikkamerkki 3">
            <a:extLst>
              <a:ext uri="{FF2B5EF4-FFF2-40B4-BE49-F238E27FC236}">
                <a16:creationId xmlns:a16="http://schemas.microsoft.com/office/drawing/2014/main" id="{4C0342A6-84F2-4CF2-BB10-4953EF7D638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a:extLst>
              <a:ext uri="{FF2B5EF4-FFF2-40B4-BE49-F238E27FC236}">
                <a16:creationId xmlns:a16="http://schemas.microsoft.com/office/drawing/2014/main" id="{71BC01E9-F182-40D9-8476-4A74C051A49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7CCA4EF-89BA-431F-BCAD-C2BE5E51B8BC}" type="slidenum">
              <a:rPr lang="fi-FI" smtClean="0"/>
              <a:t>‹#›</a:t>
            </a:fld>
            <a:endParaRPr lang="fi-FI"/>
          </a:p>
        </p:txBody>
      </p:sp>
    </p:spTree>
    <p:extLst>
      <p:ext uri="{BB962C8B-B14F-4D97-AF65-F5344CB8AC3E}">
        <p14:creationId xmlns:p14="http://schemas.microsoft.com/office/powerpoint/2010/main" val="357901678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8-01-19T10:24:02.363"/>
    </inkml:context>
    <inkml:brush xml:id="br0">
      <inkml:brushProperty name="height" value="0.053" units="cm"/>
    </inkml:brush>
  </inkml:definitions>
  <inkml:trace contextRef="#ctx0" brushRef="#br0">1 1 4162 0 0,'0'0'1152'0'0,"0"0"-447"0"0,0 0 47 0 0,0 0-80 0 0,0 0-463 0 0,0 0-209 0 0,23 0 0 0 0,-23 0 0 0 0,0 0-257 0 0,0 0-1023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8-01-19T10:24:05.383"/>
    </inkml:context>
    <inkml:brush xml:id="br0">
      <inkml:brushProperty name="width" value="0.05" units="cm"/>
      <inkml:brushProperty name="height" value="0.05" units="cm"/>
    </inkml:brush>
  </inkml:definitions>
  <inkml:trace contextRef="#ctx0" brushRef="#br0">1 1 2289 0 0,'0'0'176'0'0,"0"0"-160"0"0,0 0 48 0 0,0 0-240 0 0,0 0-2017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Shape 20"/>
          <p:cNvSpPr>
            <a:spLocks noGrp="1" noRot="1" noChangeAspect="1"/>
          </p:cNvSpPr>
          <p:nvPr>
            <p:ph type="sldImg"/>
          </p:nvPr>
        </p:nvSpPr>
        <p:spPr>
          <a:xfrm>
            <a:off x="1143000" y="685800"/>
            <a:ext cx="4572000" cy="3429000"/>
          </a:xfrm>
          <a:prstGeom prst="rect">
            <a:avLst/>
          </a:prstGeom>
        </p:spPr>
        <p:txBody>
          <a:bodyPr/>
          <a:lstStyle/>
          <a:p>
            <a:endParaRPr/>
          </a:p>
        </p:txBody>
      </p:sp>
      <p:sp>
        <p:nvSpPr>
          <p:cNvPr id="21" name="Shape 21"/>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661403263"/>
      </p:ext>
    </p:extLst>
  </p:cSld>
  <p:clrMap bg1="lt1" tx1="dk1" bg2="lt2" tx2="dk2" accent1="accent1" accent2="accent2" accent3="accent3" accent4="accent4" accent5="accent5" accent6="accent6" hlink="hlink" folHlink="folHlink"/>
  <p:notesStyle>
    <a:lvl1pPr defTabSz="457200" latinLnBrk="0">
      <a:defRPr sz="2200">
        <a:latin typeface="Lucida Grande"/>
        <a:ea typeface="Lucida Grande"/>
        <a:cs typeface="Lucida Grande"/>
        <a:sym typeface="Lucida Grande"/>
      </a:defRPr>
    </a:lvl1pPr>
    <a:lvl2pPr indent="228600" defTabSz="457200" latinLnBrk="0">
      <a:defRPr sz="2200">
        <a:latin typeface="Lucida Grande"/>
        <a:ea typeface="Lucida Grande"/>
        <a:cs typeface="Lucida Grande"/>
        <a:sym typeface="Lucida Grande"/>
      </a:defRPr>
    </a:lvl2pPr>
    <a:lvl3pPr indent="457200" defTabSz="457200" latinLnBrk="0">
      <a:defRPr sz="2200">
        <a:latin typeface="Lucida Grande"/>
        <a:ea typeface="Lucida Grande"/>
        <a:cs typeface="Lucida Grande"/>
        <a:sym typeface="Lucida Grande"/>
      </a:defRPr>
    </a:lvl3pPr>
    <a:lvl4pPr indent="685800" defTabSz="457200" latinLnBrk="0">
      <a:defRPr sz="2200">
        <a:latin typeface="Lucida Grande"/>
        <a:ea typeface="Lucida Grande"/>
        <a:cs typeface="Lucida Grande"/>
        <a:sym typeface="Lucida Grande"/>
      </a:defRPr>
    </a:lvl4pPr>
    <a:lvl5pPr indent="914400" defTabSz="457200" latinLnBrk="0">
      <a:defRPr sz="2200">
        <a:latin typeface="Lucida Grande"/>
        <a:ea typeface="Lucida Grande"/>
        <a:cs typeface="Lucida Grande"/>
        <a:sym typeface="Lucida Grande"/>
      </a:defRPr>
    </a:lvl5pPr>
    <a:lvl6pPr indent="1143000" defTabSz="457200" latinLnBrk="0">
      <a:defRPr sz="2200">
        <a:latin typeface="Lucida Grande"/>
        <a:ea typeface="Lucida Grande"/>
        <a:cs typeface="Lucida Grande"/>
        <a:sym typeface="Lucida Grande"/>
      </a:defRPr>
    </a:lvl6pPr>
    <a:lvl7pPr indent="1371600" defTabSz="457200" latinLnBrk="0">
      <a:defRPr sz="2200">
        <a:latin typeface="Lucida Grande"/>
        <a:ea typeface="Lucida Grande"/>
        <a:cs typeface="Lucida Grande"/>
        <a:sym typeface="Lucida Grande"/>
      </a:defRPr>
    </a:lvl7pPr>
    <a:lvl8pPr indent="1600200" defTabSz="457200" latinLnBrk="0">
      <a:defRPr sz="2200">
        <a:latin typeface="Lucida Grande"/>
        <a:ea typeface="Lucida Grande"/>
        <a:cs typeface="Lucida Grande"/>
        <a:sym typeface="Lucida Grande"/>
      </a:defRPr>
    </a:lvl8pPr>
    <a:lvl9pPr indent="1828800" defTabSz="457200" latinLnBrk="0">
      <a:defRPr sz="22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err="1"/>
              <a:t>VNK:n</a:t>
            </a:r>
            <a:r>
              <a:rPr lang="fi-FI" dirty="0"/>
              <a:t> tilaama hanke, </a:t>
            </a:r>
            <a:r>
              <a:rPr lang="fi-FI" dirty="0" err="1"/>
              <a:t>toteuttiin</a:t>
            </a:r>
            <a:r>
              <a:rPr lang="fi-FI" baseline="0" dirty="0"/>
              <a:t> 2019, me + </a:t>
            </a:r>
            <a:r>
              <a:rPr lang="fi-FI" baseline="0" dirty="0" err="1"/>
              <a:t>Demos</a:t>
            </a:r>
            <a:r>
              <a:rPr lang="fi-FI" baseline="0" dirty="0"/>
              <a:t> </a:t>
            </a:r>
            <a:r>
              <a:rPr lang="fi-FI" baseline="0" dirty="0" err="1"/>
              <a:t>helsinki</a:t>
            </a:r>
            <a:endParaRPr lang="fi-FI" dirty="0"/>
          </a:p>
          <a:p>
            <a:r>
              <a:rPr lang="fi-FI" dirty="0"/>
              <a:t>Tutkimusaineisto: 80</a:t>
            </a:r>
            <a:r>
              <a:rPr lang="fi-FI" baseline="0" dirty="0"/>
              <a:t> kyselyvastausta, joista 21 maakunnallisesta hallinnosta (lähetettiin kaikki maakuntaliitot, </a:t>
            </a:r>
            <a:r>
              <a:rPr lang="fi-FI" baseline="0" dirty="0" err="1"/>
              <a:t>elyt</a:t>
            </a:r>
            <a:r>
              <a:rPr lang="fi-FI" baseline="0" dirty="0"/>
              <a:t>, ministeriöt &amp; ministeriöiden alaiset virastot), 15 syventävää haastattelua (maakunnallisten ja valtakunnallisten toimijoiden sekä ulkopuolisten tutkijoiden ja asiantuntijoiden kanssa) ja 3 laajempaa työpajaa (satakunta osallistujaa)</a:t>
            </a:r>
          </a:p>
          <a:p>
            <a:r>
              <a:rPr lang="fi-FI" baseline="0" dirty="0"/>
              <a:t>Hankkeen tavoitteena selvittää kansallisen ennakoinnin nykytilaa eli toimijoita, verkostoja prosesseja jne. ja tehdä </a:t>
            </a:r>
            <a:r>
              <a:rPr lang="fi-FI" baseline="0" dirty="0" err="1"/>
              <a:t>ekhittämisehdotuksia</a:t>
            </a:r>
            <a:r>
              <a:rPr lang="fi-FI" baseline="0" dirty="0"/>
              <a:t> jatkokehittämiselle.</a:t>
            </a:r>
            <a:endParaRPr lang="fi-FI"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4A30BA-0CC1-40AB-AE80-2F533EB15740}"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0308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Ihan alkuun törmättiin</a:t>
            </a:r>
            <a:r>
              <a:rPr lang="fi-FI" baseline="0" dirty="0"/>
              <a:t> tällaiseen perustavanlaatuiseen kysymykseen kuin mitä on kansallinen ennakointi. Tarkoittaako se pelkästään valtioneuvoston ennakointia vai laajemmin kaikkea Suomessa tehtävää ennakointityötä. Aiheesta käytiin keskusteluja meidän tutkimusryhmän kesken, ohjausryhmässä sekä ensimmäisessä </a:t>
            </a:r>
            <a:r>
              <a:rPr lang="fi-FI" baseline="0" dirty="0" err="1"/>
              <a:t>työpajasssa</a:t>
            </a:r>
            <a:r>
              <a:rPr lang="fi-FI" baseline="0" dirty="0"/>
              <a:t>. Lopulta me päädyttiin määrittelemään se näin. Eli tästä on oikeastaan rajattu pois vaan sellainen yksityisen sektorin tekemä ennakointityö, jota tehdään pääasiassa oman liiketoiminnan kehittämiseksi. Mutta kaikki tehty ennakointi joka jollain tavalla palvelee julkista, yhteistä etua on kansallista ennakointia, riippumatta millä hallinnon tasolla sitä tehdään. </a:t>
            </a:r>
          </a:p>
          <a:p>
            <a:endParaRPr lang="fi-FI" dirty="0"/>
          </a:p>
          <a:p>
            <a:r>
              <a:rPr lang="fi-FI" dirty="0"/>
              <a:t>Suomessa tehdään </a:t>
            </a:r>
            <a:r>
              <a:rPr lang="fi-FI" dirty="0" err="1"/>
              <a:t>ennakontia</a:t>
            </a:r>
            <a:r>
              <a:rPr lang="fi-FI" dirty="0"/>
              <a:t> myös hyvin </a:t>
            </a:r>
            <a:r>
              <a:rPr lang="fi-FI" dirty="0" err="1"/>
              <a:t>erilaisisa</a:t>
            </a:r>
            <a:r>
              <a:rPr lang="fi-FI" baseline="0" dirty="0"/>
              <a:t> traditioista: </a:t>
            </a:r>
            <a:r>
              <a:rPr lang="fi-FI" dirty="0"/>
              <a:t>innovaatio &amp; teknologia, osaamisen ennakointi, yhteiskunnallinen ennakointi,</a:t>
            </a:r>
            <a:r>
              <a:rPr lang="fi-FI" baseline="0" dirty="0"/>
              <a:t> valtionhallinnon tulevaisuusprosessit, business </a:t>
            </a:r>
            <a:r>
              <a:rPr lang="fi-FI" baseline="0" dirty="0" err="1"/>
              <a:t>intelligence</a:t>
            </a:r>
            <a:endParaRPr lang="fi-FI"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4A30BA-0CC1-40AB-AE80-2F533EB15740}"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8402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Tutkimuksen teoreettisena viitekehyksenä meillä toimi</a:t>
            </a:r>
            <a:r>
              <a:rPr lang="fi-FI" baseline="0" dirty="0"/>
              <a:t> kollegojeni kehittämä mallinnus erilaisista ennakointityypeistä</a:t>
            </a:r>
            <a:endParaRPr lang="fi-FI"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4A30BA-0CC1-40AB-AE80-2F533EB15740}"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7405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i-FI" dirty="0"/>
              <a:t>Marginaalinen asema erityisesti ministeriöissä, maakunnissa ja muussa valtionhallinnossa keskeisemmässä asemassa</a:t>
            </a:r>
          </a:p>
          <a:p>
            <a:r>
              <a:rPr lang="fi-FI" dirty="0"/>
              <a:t>63 % proaktiivinen toimintaympäristöön vaikuttaminen, 59 % laaja-alainen systeeminen</a:t>
            </a:r>
            <a:r>
              <a:rPr lang="fi-FI" baseline="0" dirty="0"/>
              <a:t> ilmiöiden tarkastelu, </a:t>
            </a:r>
            <a:r>
              <a:rPr lang="fi-FI" dirty="0"/>
              <a:t>42 % innovointi</a:t>
            </a:r>
            <a:r>
              <a:rPr lang="fi-FI" baseline="0" dirty="0"/>
              <a:t> &amp; kokeilut, </a:t>
            </a:r>
            <a:endParaRPr lang="fi-FI" dirty="0"/>
          </a:p>
          <a:p>
            <a:r>
              <a:rPr lang="fi-FI" dirty="0"/>
              <a:t>Maakunnissa korostuu tilastot, 96 % käyttää- samoin kunnissa  – sen sijaan</a:t>
            </a:r>
            <a:r>
              <a:rPr lang="fi-FI" baseline="0" dirty="0"/>
              <a:t> oman toimialan muutossignaalien keruu on selkeästi vähäisempää kuin muilla vastaajilla. </a:t>
            </a:r>
          </a:p>
          <a:p>
            <a:r>
              <a:rPr lang="fi-FI" baseline="0" dirty="0"/>
              <a:t>Ennakointitiedon keruu on vahvasti asiantuntijalähtöistä. Selkeästi vähiten tärkeäksi koettu tiedonlähde on kansalaiset (16%), sekä muut kauempana horisontissa sijaitsevat lähteet: ulkomainen media (23%), </a:t>
            </a:r>
            <a:r>
              <a:rPr lang="fi-FI" baseline="0" dirty="0" err="1"/>
              <a:t>some</a:t>
            </a:r>
            <a:r>
              <a:rPr lang="fi-FI" baseline="0" dirty="0"/>
              <a:t> &amp; blogit (32 %), vaikka näistä saattaisi löytyä tietoa uusista ja yllättävistä ilmiöistä.</a:t>
            </a:r>
          </a:p>
          <a:p>
            <a:endParaRPr lang="fi-FI"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4A30BA-0CC1-40AB-AE80-2F533EB15740}"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4552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cs typeface="Calibri"/>
              </a:rPr>
              <a:t>Avoin</a:t>
            </a:r>
            <a:r>
              <a:rPr lang="en-US" dirty="0">
                <a:cs typeface="Calibri"/>
              </a:rPr>
              <a:t> </a:t>
            </a:r>
            <a:r>
              <a:rPr lang="en-US" dirty="0" err="1">
                <a:cs typeface="Calibri"/>
              </a:rPr>
              <a:t>ilmapiiri</a:t>
            </a:r>
            <a:r>
              <a:rPr lang="en-US" dirty="0">
                <a:cs typeface="Calibri"/>
              </a:rPr>
              <a:t> (</a:t>
            </a:r>
            <a:r>
              <a:rPr lang="en-US" dirty="0" err="1">
                <a:cs typeface="Calibri"/>
              </a:rPr>
              <a:t>pieni</a:t>
            </a:r>
            <a:r>
              <a:rPr lang="en-US" dirty="0">
                <a:cs typeface="Calibri"/>
              </a:rPr>
              <a:t> </a:t>
            </a:r>
            <a:r>
              <a:rPr lang="en-US" dirty="0" err="1">
                <a:cs typeface="Calibri"/>
              </a:rPr>
              <a:t>maa</a:t>
            </a:r>
            <a:r>
              <a:rPr lang="en-US" dirty="0">
                <a:cs typeface="Calibri"/>
              </a:rPr>
              <a:t>, </a:t>
            </a:r>
            <a:r>
              <a:rPr lang="en-US" dirty="0" err="1">
                <a:cs typeface="Calibri"/>
              </a:rPr>
              <a:t>helppo</a:t>
            </a:r>
            <a:r>
              <a:rPr lang="en-US" dirty="0">
                <a:cs typeface="Calibri"/>
              </a:rPr>
              <a:t> </a:t>
            </a:r>
            <a:r>
              <a:rPr lang="en-US" dirty="0" err="1">
                <a:cs typeface="Calibri"/>
              </a:rPr>
              <a:t>tehdä</a:t>
            </a:r>
            <a:r>
              <a:rPr lang="en-US" dirty="0">
                <a:cs typeface="Calibri"/>
              </a:rPr>
              <a:t> </a:t>
            </a:r>
            <a:r>
              <a:rPr lang="en-US" dirty="0" err="1">
                <a:cs typeface="Calibri"/>
              </a:rPr>
              <a:t>yhteistyötä</a:t>
            </a:r>
            <a:r>
              <a:rPr lang="en-US" dirty="0">
                <a:cs typeface="Calibri"/>
              </a:rPr>
              <a:t>)</a:t>
            </a:r>
          </a:p>
          <a:p>
            <a:endParaRPr lang="en-US" dirty="0">
              <a:cs typeface="Calibri"/>
            </a:endParaRPr>
          </a:p>
          <a:p>
            <a:r>
              <a:rPr lang="en-US" dirty="0" err="1">
                <a:cs typeface="Calibri"/>
              </a:rPr>
              <a:t>Enemmän</a:t>
            </a:r>
            <a:r>
              <a:rPr lang="en-US" dirty="0">
                <a:cs typeface="Calibri"/>
              </a:rPr>
              <a:t> </a:t>
            </a:r>
            <a:r>
              <a:rPr lang="en-US" dirty="0" err="1">
                <a:cs typeface="Calibri"/>
              </a:rPr>
              <a:t>vuoropuhelua</a:t>
            </a:r>
            <a:r>
              <a:rPr lang="en-US" baseline="0" dirty="0">
                <a:cs typeface="Calibri"/>
              </a:rPr>
              <a:t> ja </a:t>
            </a:r>
            <a:r>
              <a:rPr lang="en-US" dirty="0" err="1">
                <a:cs typeface="Calibri"/>
              </a:rPr>
              <a:t>läpinäkyvyyttä</a:t>
            </a:r>
            <a:r>
              <a:rPr lang="en-US" baseline="0" dirty="0">
                <a:cs typeface="Calibri"/>
              </a:rPr>
              <a:t> </a:t>
            </a:r>
            <a:r>
              <a:rPr lang="en-US" baseline="0" dirty="0" err="1">
                <a:cs typeface="Calibri"/>
              </a:rPr>
              <a:t>siihen</a:t>
            </a:r>
            <a:r>
              <a:rPr lang="en-US" baseline="0" dirty="0">
                <a:cs typeface="Calibri"/>
              </a:rPr>
              <a:t> </a:t>
            </a:r>
            <a:r>
              <a:rPr lang="en-US" baseline="0" dirty="0" err="1">
                <a:cs typeface="Calibri"/>
              </a:rPr>
              <a:t>mitä</a:t>
            </a:r>
            <a:r>
              <a:rPr lang="en-US" baseline="0" dirty="0">
                <a:cs typeface="Calibri"/>
              </a:rPr>
              <a:t> </a:t>
            </a:r>
            <a:r>
              <a:rPr lang="en-US" baseline="0" dirty="0" err="1">
                <a:cs typeface="Calibri"/>
              </a:rPr>
              <a:t>muut</a:t>
            </a:r>
            <a:r>
              <a:rPr lang="en-US" baseline="0" dirty="0">
                <a:cs typeface="Calibri"/>
              </a:rPr>
              <a:t> </a:t>
            </a:r>
            <a:r>
              <a:rPr lang="en-US" baseline="0" dirty="0" err="1">
                <a:cs typeface="Calibri"/>
              </a:rPr>
              <a:t>tekee</a:t>
            </a:r>
            <a:endParaRPr lang="en-US" baseline="0" dirty="0">
              <a:cs typeface="Calibri"/>
            </a:endParaRPr>
          </a:p>
          <a:p>
            <a:endParaRPr lang="en-US" baseline="0" dirty="0">
              <a:cs typeface="Calibri"/>
            </a:endParaRPr>
          </a:p>
          <a:p>
            <a:r>
              <a:rPr lang="en-US" baseline="0" dirty="0" err="1">
                <a:cs typeface="Calibri"/>
              </a:rPr>
              <a:t>Lisäksi</a:t>
            </a:r>
            <a:r>
              <a:rPr lang="en-US" baseline="0" dirty="0">
                <a:cs typeface="Calibri"/>
              </a:rPr>
              <a:t> </a:t>
            </a:r>
            <a:r>
              <a:rPr lang="en-US" baseline="0" dirty="0" err="1">
                <a:cs typeface="Calibri"/>
              </a:rPr>
              <a:t>organisaatiotasolla</a:t>
            </a:r>
            <a:r>
              <a:rPr lang="en-US" baseline="0" dirty="0">
                <a:cs typeface="Calibri"/>
              </a:rPr>
              <a:t> </a:t>
            </a:r>
            <a:r>
              <a:rPr lang="en-US" baseline="0" dirty="0" err="1">
                <a:cs typeface="Calibri"/>
              </a:rPr>
              <a:t>suurimpana</a:t>
            </a:r>
            <a:r>
              <a:rPr lang="en-US" baseline="0" dirty="0">
                <a:cs typeface="Calibri"/>
              </a:rPr>
              <a:t> </a:t>
            </a:r>
            <a:r>
              <a:rPr lang="en-US" baseline="0" dirty="0" err="1">
                <a:cs typeface="Calibri"/>
              </a:rPr>
              <a:t>haasteena</a:t>
            </a:r>
            <a:r>
              <a:rPr lang="en-US" baseline="0" dirty="0">
                <a:cs typeface="Calibri"/>
              </a:rPr>
              <a:t> </a:t>
            </a:r>
            <a:r>
              <a:rPr lang="en-US" baseline="0" dirty="0" err="1">
                <a:cs typeface="Calibri"/>
              </a:rPr>
              <a:t>niukat</a:t>
            </a:r>
            <a:r>
              <a:rPr lang="en-US" baseline="0" dirty="0">
                <a:cs typeface="Calibri"/>
              </a:rPr>
              <a:t> </a:t>
            </a:r>
            <a:r>
              <a:rPr lang="en-US" baseline="0" dirty="0" err="1">
                <a:cs typeface="Calibri"/>
              </a:rPr>
              <a:t>resurssit</a:t>
            </a:r>
            <a:r>
              <a:rPr lang="en-US" baseline="0" dirty="0">
                <a:cs typeface="Calibri"/>
              </a:rPr>
              <a:t> (</a:t>
            </a:r>
            <a:r>
              <a:rPr lang="en-US" baseline="0" dirty="0" err="1">
                <a:cs typeface="Calibri"/>
              </a:rPr>
              <a:t>henkilöstö</a:t>
            </a:r>
            <a:r>
              <a:rPr lang="en-US" baseline="0" dirty="0">
                <a:cs typeface="Calibri"/>
              </a:rPr>
              <a:t>, </a:t>
            </a:r>
            <a:r>
              <a:rPr lang="en-US" baseline="0" dirty="0" err="1">
                <a:cs typeface="Calibri"/>
              </a:rPr>
              <a:t>aika</a:t>
            </a:r>
            <a:r>
              <a:rPr lang="en-US" baseline="0" dirty="0">
                <a:cs typeface="Calibri"/>
              </a:rPr>
              <a:t>, </a:t>
            </a:r>
            <a:r>
              <a:rPr lang="en-US" baseline="0" dirty="0" err="1">
                <a:cs typeface="Calibri"/>
              </a:rPr>
              <a:t>raha</a:t>
            </a:r>
            <a:r>
              <a:rPr lang="en-US" baseline="0" dirty="0">
                <a:cs typeface="Calibri"/>
              </a:rPr>
              <a:t>) ja </a:t>
            </a:r>
            <a:r>
              <a:rPr lang="en-US" baseline="0" dirty="0" err="1">
                <a:cs typeface="Calibri"/>
              </a:rPr>
              <a:t>ennakoinnin</a:t>
            </a:r>
            <a:r>
              <a:rPr lang="en-US" baseline="0" dirty="0">
                <a:cs typeface="Calibri"/>
              </a:rPr>
              <a:t> </a:t>
            </a:r>
            <a:r>
              <a:rPr lang="en-US" baseline="0" dirty="0" err="1">
                <a:cs typeface="Calibri"/>
              </a:rPr>
              <a:t>integroiminen</a:t>
            </a:r>
            <a:r>
              <a:rPr lang="en-US" baseline="0" dirty="0">
                <a:cs typeface="Calibri"/>
              </a:rPr>
              <a:t> </a:t>
            </a:r>
            <a:r>
              <a:rPr lang="en-US" baseline="0" dirty="0" err="1">
                <a:cs typeface="Calibri"/>
              </a:rPr>
              <a:t>kaikille</a:t>
            </a:r>
            <a:r>
              <a:rPr lang="en-US" baseline="0" dirty="0">
                <a:cs typeface="Calibri"/>
              </a:rPr>
              <a:t> </a:t>
            </a:r>
            <a:r>
              <a:rPr lang="en-US" baseline="0" dirty="0" err="1">
                <a:cs typeface="Calibri"/>
              </a:rPr>
              <a:t>päätksenteon</a:t>
            </a:r>
            <a:r>
              <a:rPr lang="en-US" baseline="0" dirty="0">
                <a:cs typeface="Calibri"/>
              </a:rPr>
              <a:t> </a:t>
            </a:r>
            <a:r>
              <a:rPr lang="en-US" baseline="0" dirty="0" err="1">
                <a:cs typeface="Calibri"/>
              </a:rPr>
              <a:t>tasoille</a:t>
            </a: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4A30BA-0CC1-40AB-AE80-2F533EB15740}"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0709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i-FI" dirty="0"/>
              <a:t>Pyydettiin arvioimaan asteikolla 1-5, järjestetty</a:t>
            </a:r>
            <a:r>
              <a:rPr lang="fi-FI" baseline="0" dirty="0"/>
              <a:t> saatujen k</a:t>
            </a:r>
            <a:r>
              <a:rPr lang="fi-FI" dirty="0"/>
              <a:t>eskiarvojen perusteella.</a:t>
            </a:r>
            <a:r>
              <a:rPr lang="fi-FI" baseline="0" dirty="0"/>
              <a:t> </a:t>
            </a:r>
          </a:p>
          <a:p>
            <a:endParaRPr lang="fi-FI" baseline="0" dirty="0"/>
          </a:p>
          <a:p>
            <a:r>
              <a:rPr lang="fi-FI" baseline="0" dirty="0"/>
              <a:t>Kolme klusteria: tapahtumat 3,44-3,22; kolme keskimmäistä: 2,86-2,75; </a:t>
            </a:r>
            <a:r>
              <a:rPr lang="fi-FI" baseline="0" dirty="0" err="1"/>
              <a:t>yammer</a:t>
            </a:r>
            <a:r>
              <a:rPr lang="fi-FI" baseline="0" dirty="0"/>
              <a:t> 2,24</a:t>
            </a:r>
            <a:endParaRPr lang="fi-FI"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4A30BA-0CC1-40AB-AE80-2F533EB15740}"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139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i-FI" dirty="0"/>
              <a:t>2-5</a:t>
            </a:r>
            <a:r>
              <a:rPr lang="fi-FI" baseline="0" dirty="0"/>
              <a:t> kohdat viestintään ja tiedon liikkumiseen liittymiä</a:t>
            </a:r>
            <a:endParaRPr lang="fi-FI"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4A30BA-0CC1-40AB-AE80-2F533EB15740}"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7249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-Laajentaa ymmärrystä mistä ennakoinnissa on kyse: selkeät</a:t>
            </a:r>
            <a:r>
              <a:rPr lang="fi-FI" baseline="0" dirty="0"/>
              <a:t> käsitteet (voidaan luopua sanasta ennakointi) &amp; oman työn </a:t>
            </a:r>
            <a:r>
              <a:rPr lang="fi-FI" baseline="0" dirty="0" err="1"/>
              <a:t>tulevaisuusulotuvuuden</a:t>
            </a:r>
            <a:r>
              <a:rPr lang="fi-FI" baseline="0" dirty="0"/>
              <a:t> tunnistaminen (tulevaisuuslukutaito)</a:t>
            </a:r>
          </a:p>
          <a:p>
            <a:r>
              <a:rPr lang="fi-FI" dirty="0"/>
              <a:t>-Aluedialogit</a:t>
            </a:r>
            <a:r>
              <a:rPr lang="fi-FI" baseline="0" dirty="0"/>
              <a:t>, teemakohtaiset vastuut valtion tutkimuslaitoksille </a:t>
            </a:r>
            <a:r>
              <a:rPr lang="fi-FI" baseline="0" dirty="0" err="1"/>
              <a:t>esim</a:t>
            </a:r>
            <a:r>
              <a:rPr lang="fi-FI" baseline="0" dirty="0"/>
              <a:t> VTT </a:t>
            </a:r>
            <a:r>
              <a:rPr lang="fi-FI" baseline="0" dirty="0" err="1"/>
              <a:t>fasilitoisi</a:t>
            </a:r>
            <a:r>
              <a:rPr lang="fi-FI" baseline="0" dirty="0"/>
              <a:t> kansallista teknologiaennakoinnin verkosto ja Syke ympäristöasioiden ennakointia</a:t>
            </a:r>
          </a:p>
          <a:p>
            <a:r>
              <a:rPr lang="fi-FI" baseline="0" dirty="0"/>
              <a:t>-Yrityksiä, kolmatta </a:t>
            </a:r>
            <a:r>
              <a:rPr lang="fi-FI" baseline="0" dirty="0" err="1"/>
              <a:t>sktoria</a:t>
            </a:r>
            <a:r>
              <a:rPr lang="fi-FI" baseline="0" dirty="0"/>
              <a:t> ja kansalaisyhteiskunta laajemmin mukaan</a:t>
            </a:r>
            <a:endParaRPr lang="fi-FI" dirty="0"/>
          </a:p>
          <a:p>
            <a:r>
              <a:rPr lang="fi-FI" dirty="0"/>
              <a:t>-Etenkin maakunnilla vähäiset resurssit </a:t>
            </a:r>
            <a:r>
              <a:rPr lang="fi-FI" dirty="0" err="1"/>
              <a:t>kv</a:t>
            </a:r>
            <a:r>
              <a:rPr lang="fi-FI" dirty="0"/>
              <a:t>-yhteistyöhön</a:t>
            </a:r>
          </a:p>
          <a:p>
            <a:r>
              <a:rPr lang="fi-FI" dirty="0"/>
              <a:t>-Pysyvä, vakituisesti resursoitu</a:t>
            </a:r>
            <a:r>
              <a:rPr lang="fi-FI" baseline="0" dirty="0"/>
              <a:t> ennakointisihteeristö (VNK, TEM, OKM) &amp; ennakointiluotsi ulkopuolisen asiantuntijanäkemyksen tuojana</a:t>
            </a:r>
          </a:p>
          <a:p>
            <a:r>
              <a:rPr lang="fi-FI" baseline="0" dirty="0"/>
              <a:t>-Yhteinen </a:t>
            </a:r>
            <a:r>
              <a:rPr lang="fi-FI" baseline="0" dirty="0" err="1"/>
              <a:t>nettisisvusto</a:t>
            </a:r>
            <a:r>
              <a:rPr lang="fi-FI" baseline="0" dirty="0"/>
              <a:t>: moniääninen kokonaisuus erilaisin menetelmin tuotetuista tulevaisuustiedosta</a:t>
            </a:r>
          </a:p>
          <a:p>
            <a:pPr marL="171450" indent="-171450">
              <a:buFontTx/>
              <a:buChar char="-"/>
            </a:pPr>
            <a:r>
              <a:rPr lang="fi-FI" baseline="0" dirty="0"/>
              <a:t>Viestintäosaaminen &amp; brändin näkyvyys &amp; kiinnostavuus ulospäin. Ennakointiverkosto-tulevaisuusverkosto?</a:t>
            </a:r>
          </a:p>
          <a:p>
            <a:pPr marL="0" indent="0">
              <a:buFontTx/>
              <a:buNone/>
            </a:pPr>
            <a:r>
              <a:rPr lang="fi-FI" baseline="0" dirty="0"/>
              <a:t>-Pitkän aikavälin politiikan neuvosto keskittyy nimenomaan pitkäkestoisten, ylihallituskautisten transformaatioiden hallintaan</a:t>
            </a:r>
          </a:p>
          <a:p>
            <a:pPr marL="0" indent="0">
              <a:buFontTx/>
              <a:buNone/>
            </a:pPr>
            <a:r>
              <a:rPr lang="fi-FI" baseline="0" dirty="0"/>
              <a:t>-TVA-YVA</a:t>
            </a:r>
          </a:p>
          <a:p>
            <a:pPr marL="0" indent="0">
              <a:buFontTx/>
              <a:buNone/>
            </a:pPr>
            <a:r>
              <a:rPr lang="fi-FI" baseline="0" dirty="0"/>
              <a:t>-ohjelmien ja dokumenttien valmistelutyössä</a:t>
            </a:r>
          </a:p>
          <a:p>
            <a:pPr marL="0" indent="0">
              <a:buFontTx/>
              <a:buNone/>
            </a:pPr>
            <a:r>
              <a:rPr lang="fi-FI" baseline="0" dirty="0"/>
              <a:t>-iltakoulussa luodaan yhteistä näkemystä pitkän aikavälin teemoista/ilmiöistä</a:t>
            </a:r>
            <a:endParaRPr lang="fi-FI"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4A30BA-0CC1-40AB-AE80-2F533EB15740}"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36191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customXml" Target="../ink/ink1.xml"/><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7.emf"/><Relationship Id="rId4" Type="http://schemas.openxmlformats.org/officeDocument/2006/relationships/customXml" Target="../ink/ink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ansi valkoinen">
    <p:spTree>
      <p:nvGrpSpPr>
        <p:cNvPr id="1" name=""/>
        <p:cNvGrpSpPr/>
        <p:nvPr/>
      </p:nvGrpSpPr>
      <p:grpSpPr>
        <a:xfrm>
          <a:off x="0" y="0"/>
          <a:ext cx="0" cy="0"/>
          <a:chOff x="0" y="0"/>
          <a:chExt cx="0" cy="0"/>
        </a:xfrm>
      </p:grpSpPr>
      <p:sp>
        <p:nvSpPr>
          <p:cNvPr id="9" name="Tekstin paikkamerkki 12">
            <a:extLst>
              <a:ext uri="{FF2B5EF4-FFF2-40B4-BE49-F238E27FC236}">
                <a16:creationId xmlns:a16="http://schemas.microsoft.com/office/drawing/2014/main" id="{B08D2941-A7E5-4C26-B320-579010B602E5}"/>
              </a:ext>
            </a:extLst>
          </p:cNvPr>
          <p:cNvSpPr>
            <a:spLocks noGrp="1"/>
          </p:cNvSpPr>
          <p:nvPr>
            <p:ph type="body" sz="quarter" idx="12" hasCustomPrompt="1"/>
          </p:nvPr>
        </p:nvSpPr>
        <p:spPr>
          <a:xfrm>
            <a:off x="651014" y="3559329"/>
            <a:ext cx="5610639" cy="246025"/>
          </a:xfrm>
        </p:spPr>
        <p:txBody>
          <a:bodyPr>
            <a:normAutofit/>
          </a:bodyPr>
          <a:lstStyle>
            <a:lvl1pPr marL="0" indent="0">
              <a:buNone/>
              <a:defRPr sz="1200">
                <a:solidFill>
                  <a:schemeClr val="accent5"/>
                </a:solidFill>
              </a:defRPr>
            </a:lvl1pPr>
            <a:lvl2pPr marL="342900" indent="0">
              <a:buNone/>
              <a:defRPr>
                <a:solidFill>
                  <a:schemeClr val="accent5"/>
                </a:solidFill>
              </a:defRPr>
            </a:lvl2pPr>
            <a:lvl3pPr marL="685800" indent="0">
              <a:buNone/>
              <a:defRPr>
                <a:solidFill>
                  <a:schemeClr val="accent5"/>
                </a:solidFill>
              </a:defRPr>
            </a:lvl3pPr>
            <a:lvl4pPr marL="1028700" indent="0">
              <a:buNone/>
              <a:defRPr>
                <a:solidFill>
                  <a:schemeClr val="accent5"/>
                </a:solidFill>
              </a:defRPr>
            </a:lvl4pPr>
            <a:lvl5pPr marL="1371600" indent="0">
              <a:buNone/>
              <a:defRPr>
                <a:solidFill>
                  <a:schemeClr val="accent5"/>
                </a:solidFill>
              </a:defRPr>
            </a:lvl5pPr>
          </a:lstStyle>
          <a:p>
            <a:pPr lvl="0"/>
            <a:r>
              <a:rPr lang="fi-FI" dirty="0"/>
              <a:t>Luennoitsija</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02920" y="3853191"/>
            <a:ext cx="2392534" cy="970615"/>
          </a:xfrm>
          <a:prstGeom prst="rect">
            <a:avLst/>
          </a:prstGeom>
        </p:spPr>
      </p:pic>
      <p:sp>
        <p:nvSpPr>
          <p:cNvPr id="4" name="Date Placeholder 3"/>
          <p:cNvSpPr>
            <a:spLocks noGrp="1"/>
          </p:cNvSpPr>
          <p:nvPr>
            <p:ph type="dt" sz="half" idx="13"/>
          </p:nvPr>
        </p:nvSpPr>
        <p:spPr/>
        <p:txBody>
          <a:bodyPr/>
          <a:lstStyle>
            <a:lvl1pPr>
              <a:defRPr sz="788">
                <a:solidFill>
                  <a:schemeClr val="accent6">
                    <a:lumMod val="50000"/>
                  </a:schemeClr>
                </a:solidFill>
                <a:latin typeface="Arial" panose="020B0604020202020204" pitchFamily="34" charset="0"/>
                <a:cs typeface="Arial" panose="020B0604020202020204" pitchFamily="34" charset="0"/>
              </a:defRPr>
            </a:lvl1pPr>
          </a:lstStyle>
          <a:p>
            <a:fld id="{D45440BC-9B28-4ACE-B7B8-D3C83187B980}" type="datetimeFigureOut">
              <a:rPr lang="fi-FI" smtClean="0"/>
              <a:pPr/>
              <a:t>4.9.2020</a:t>
            </a:fld>
            <a:endParaRPr lang="fi-FI" dirty="0"/>
          </a:p>
        </p:txBody>
      </p:sp>
      <p:sp>
        <p:nvSpPr>
          <p:cNvPr id="5" name="Footer Placeholder 4"/>
          <p:cNvSpPr>
            <a:spLocks noGrp="1"/>
          </p:cNvSpPr>
          <p:nvPr>
            <p:ph type="ftr" sz="quarter" idx="14"/>
          </p:nvPr>
        </p:nvSpPr>
        <p:spPr/>
        <p:txBody>
          <a:bodyPr/>
          <a:lstStyle>
            <a:lvl1pPr>
              <a:defRPr sz="788">
                <a:solidFill>
                  <a:schemeClr val="accent6">
                    <a:lumMod val="50000"/>
                  </a:schemeClr>
                </a:solidFill>
                <a:latin typeface="Arial" panose="020B0604020202020204" pitchFamily="34" charset="0"/>
                <a:cs typeface="Arial" panose="020B0604020202020204" pitchFamily="34" charset="0"/>
              </a:defRPr>
            </a:lvl1pPr>
          </a:lstStyle>
          <a:p>
            <a:endParaRPr lang="fi-FI" dirty="0"/>
          </a:p>
        </p:txBody>
      </p:sp>
      <p:sp>
        <p:nvSpPr>
          <p:cNvPr id="6" name="Slide Number Placeholder 5"/>
          <p:cNvSpPr>
            <a:spLocks noGrp="1"/>
          </p:cNvSpPr>
          <p:nvPr>
            <p:ph type="sldNum" sz="quarter" idx="15"/>
          </p:nvPr>
        </p:nvSpPr>
        <p:spPr>
          <a:xfrm>
            <a:off x="6603565" y="4767263"/>
            <a:ext cx="2057400" cy="273844"/>
          </a:xfrm>
        </p:spPr>
        <p:txBody>
          <a:bodyPr/>
          <a:lstStyle>
            <a:lvl1pPr>
              <a:defRPr sz="788">
                <a:solidFill>
                  <a:schemeClr val="accent6">
                    <a:lumMod val="50000"/>
                  </a:schemeClr>
                </a:solidFill>
                <a:latin typeface="Arial" panose="020B0604020202020204" pitchFamily="34" charset="0"/>
                <a:cs typeface="Arial" panose="020B0604020202020204" pitchFamily="34" charset="0"/>
              </a:defRPr>
            </a:lvl1pPr>
          </a:lstStyle>
          <a:p>
            <a:fld id="{D052F644-756C-4530-A69F-A71AB7A98F48}" type="slidenum">
              <a:rPr lang="fi-FI" smtClean="0"/>
              <a:pPr/>
              <a:t>‹#›</a:t>
            </a:fld>
            <a:endParaRPr lang="fi-FI"/>
          </a:p>
        </p:txBody>
      </p:sp>
      <p:sp>
        <p:nvSpPr>
          <p:cNvPr id="10" name="Alaotsikko 2">
            <a:extLst>
              <a:ext uri="{FF2B5EF4-FFF2-40B4-BE49-F238E27FC236}">
                <a16:creationId xmlns:a16="http://schemas.microsoft.com/office/drawing/2014/main" id="{66072717-81C3-4F6B-9309-1674C171F521}"/>
              </a:ext>
            </a:extLst>
          </p:cNvPr>
          <p:cNvSpPr>
            <a:spLocks noGrp="1"/>
          </p:cNvSpPr>
          <p:nvPr>
            <p:ph type="subTitle" idx="1" hasCustomPrompt="1"/>
          </p:nvPr>
        </p:nvSpPr>
        <p:spPr>
          <a:xfrm>
            <a:off x="651014" y="2980395"/>
            <a:ext cx="5609019" cy="505754"/>
          </a:xfrm>
        </p:spPr>
        <p:txBody>
          <a:bodyPr>
            <a:normAutofit/>
          </a:bodyPr>
          <a:lstStyle>
            <a:lvl1pPr marL="0" indent="0" algn="l">
              <a:buNone/>
              <a:defRPr sz="1500" b="1"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dirty="0"/>
              <a:t>Alaotsikko</a:t>
            </a:r>
          </a:p>
        </p:txBody>
      </p:sp>
      <p:sp>
        <p:nvSpPr>
          <p:cNvPr id="11" name="Otsikko 1">
            <a:extLst>
              <a:ext uri="{FF2B5EF4-FFF2-40B4-BE49-F238E27FC236}">
                <a16:creationId xmlns:a16="http://schemas.microsoft.com/office/drawing/2014/main" id="{CA4F6AB8-5B3A-4D26-91F4-2F9CDEAFF08A}"/>
              </a:ext>
            </a:extLst>
          </p:cNvPr>
          <p:cNvSpPr>
            <a:spLocks noGrp="1"/>
          </p:cNvSpPr>
          <p:nvPr>
            <p:ph type="ctrTitle"/>
          </p:nvPr>
        </p:nvSpPr>
        <p:spPr>
          <a:xfrm>
            <a:off x="651014" y="683101"/>
            <a:ext cx="7830000" cy="2063642"/>
          </a:xfrm>
        </p:spPr>
        <p:txBody>
          <a:bodyPr anchor="b">
            <a:normAutofit/>
          </a:bodyPr>
          <a:lstStyle>
            <a:lvl1pPr algn="l">
              <a:defRPr sz="7200" b="1">
                <a:solidFill>
                  <a:schemeClr val="tx1"/>
                </a:solidFill>
              </a:defRPr>
            </a:lvl1pPr>
          </a:lstStyle>
          <a:p>
            <a:r>
              <a:rPr lang="en-US"/>
              <a:t>Click to edit Master title style</a:t>
            </a:r>
            <a:endParaRPr lang="fi-FI" dirty="0"/>
          </a:p>
        </p:txBody>
      </p:sp>
    </p:spTree>
    <p:extLst>
      <p:ext uri="{BB962C8B-B14F-4D97-AF65-F5344CB8AC3E}">
        <p14:creationId xmlns:p14="http://schemas.microsoft.com/office/powerpoint/2010/main" val="1849862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sältö ja kuva valkoinen">
    <p:spTree>
      <p:nvGrpSpPr>
        <p:cNvPr id="1" name=""/>
        <p:cNvGrpSpPr/>
        <p:nvPr/>
      </p:nvGrpSpPr>
      <p:grpSpPr>
        <a:xfrm>
          <a:off x="0" y="0"/>
          <a:ext cx="0" cy="0"/>
          <a:chOff x="0" y="0"/>
          <a:chExt cx="0" cy="0"/>
        </a:xfrm>
      </p:grpSpPr>
      <p:sp>
        <p:nvSpPr>
          <p:cNvPr id="7" name="Picture Placeholder 6"/>
          <p:cNvSpPr>
            <a:spLocks noGrp="1"/>
          </p:cNvSpPr>
          <p:nvPr>
            <p:ph type="pic" sz="quarter" idx="20" hasCustomPrompt="1"/>
          </p:nvPr>
        </p:nvSpPr>
        <p:spPr>
          <a:xfrm>
            <a:off x="5229225" y="0"/>
            <a:ext cx="3914775" cy="5143500"/>
          </a:xfrm>
        </p:spPr>
        <p:txBody>
          <a:bodyPr/>
          <a:lstStyle>
            <a:lvl1pPr marL="0" indent="0" algn="ctr">
              <a:buNone/>
              <a:defRPr/>
            </a:lvl1pPr>
          </a:lstStyle>
          <a:p>
            <a:r>
              <a:rPr lang="fi-FI" dirty="0"/>
              <a:t>Lisää kuva</a:t>
            </a:r>
          </a:p>
        </p:txBody>
      </p:sp>
      <p:sp>
        <p:nvSpPr>
          <p:cNvPr id="5" name="Text Placeholder 28"/>
          <p:cNvSpPr>
            <a:spLocks noGrp="1"/>
          </p:cNvSpPr>
          <p:nvPr>
            <p:ph type="body" sz="quarter" idx="19" hasCustomPrompt="1"/>
          </p:nvPr>
        </p:nvSpPr>
        <p:spPr>
          <a:xfrm rot="2700000">
            <a:off x="5041822" y="2411531"/>
            <a:ext cx="320441" cy="320441"/>
          </a:xfrm>
          <a:solidFill>
            <a:schemeClr val="bg2"/>
          </a:solidFill>
        </p:spPr>
        <p:txBody>
          <a:bodyPr>
            <a:noAutofit/>
          </a:bodyPr>
          <a:lstStyle>
            <a:lvl1pPr marL="0" indent="0">
              <a:buNone/>
              <a:defRPr sz="300">
                <a:solidFill>
                  <a:schemeClr val="bg1"/>
                </a:solidFill>
              </a:defRPr>
            </a:lvl1pPr>
            <a:lvl2pPr marL="342900" indent="0">
              <a:buNone/>
              <a:defRPr sz="300"/>
            </a:lvl2pPr>
            <a:lvl3pPr marL="685800" indent="0">
              <a:buNone/>
              <a:defRPr sz="300"/>
            </a:lvl3pPr>
            <a:lvl4pPr marL="1028700" indent="0">
              <a:buNone/>
              <a:defRPr sz="300"/>
            </a:lvl4pPr>
            <a:lvl5pPr marL="1371600" indent="0">
              <a:buNone/>
              <a:defRPr sz="300"/>
            </a:lvl5pPr>
          </a:lstStyle>
          <a:p>
            <a:pPr lvl="0"/>
            <a:r>
              <a:rPr lang="en-US" dirty="0" err="1"/>
              <a:t>Nuoli</a:t>
            </a:r>
            <a:endParaRPr lang="en-US" dirty="0"/>
          </a:p>
        </p:txBody>
      </p:sp>
      <p:sp>
        <p:nvSpPr>
          <p:cNvPr id="6" name="Otsikko 1">
            <a:extLst>
              <a:ext uri="{FF2B5EF4-FFF2-40B4-BE49-F238E27FC236}">
                <a16:creationId xmlns:a16="http://schemas.microsoft.com/office/drawing/2014/main" id="{436EA9AB-4DAE-44E6-B3E6-A1CD4449B4C5}"/>
              </a:ext>
            </a:extLst>
          </p:cNvPr>
          <p:cNvSpPr>
            <a:spLocks noGrp="1"/>
          </p:cNvSpPr>
          <p:nvPr>
            <p:ph type="title"/>
          </p:nvPr>
        </p:nvSpPr>
        <p:spPr>
          <a:xfrm>
            <a:off x="808522" y="298181"/>
            <a:ext cx="3763479" cy="923400"/>
          </a:xfrm>
        </p:spPr>
        <p:txBody>
          <a:bodyPr anchor="b" anchorCtr="0"/>
          <a:lstStyle>
            <a:lvl1pPr>
              <a:defRPr>
                <a:solidFill>
                  <a:schemeClr val="tx1"/>
                </a:solidFill>
              </a:defRPr>
            </a:lvl1pPr>
          </a:lstStyle>
          <a:p>
            <a:r>
              <a:rPr lang="en-US"/>
              <a:t>Click to edit Master title style</a:t>
            </a:r>
            <a:endParaRPr lang="fi-FI" dirty="0"/>
          </a:p>
        </p:txBody>
      </p:sp>
      <p:sp>
        <p:nvSpPr>
          <p:cNvPr id="8" name="Sisällön paikkamerkki 2">
            <a:extLst>
              <a:ext uri="{FF2B5EF4-FFF2-40B4-BE49-F238E27FC236}">
                <a16:creationId xmlns:a16="http://schemas.microsoft.com/office/drawing/2014/main" id="{890A10A0-19CC-4532-BE84-5127566411A2}"/>
              </a:ext>
            </a:extLst>
          </p:cNvPr>
          <p:cNvSpPr>
            <a:spLocks noGrp="1"/>
          </p:cNvSpPr>
          <p:nvPr>
            <p:ph sz="half" idx="1"/>
          </p:nvPr>
        </p:nvSpPr>
        <p:spPr>
          <a:xfrm>
            <a:off x="808521" y="1415317"/>
            <a:ext cx="3763478" cy="301007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320375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sältö ja kuva - musta">
    <p:bg>
      <p:bgPr>
        <a:solidFill>
          <a:schemeClr val="tx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20" hasCustomPrompt="1"/>
          </p:nvPr>
        </p:nvSpPr>
        <p:spPr>
          <a:xfrm>
            <a:off x="5229225" y="0"/>
            <a:ext cx="3914775" cy="5143500"/>
          </a:xfrm>
        </p:spPr>
        <p:txBody>
          <a:bodyPr/>
          <a:lstStyle>
            <a:lvl1pPr marL="0" indent="0" algn="ctr">
              <a:buNone/>
              <a:defRPr>
                <a:solidFill>
                  <a:schemeClr val="bg1"/>
                </a:solidFill>
              </a:defRPr>
            </a:lvl1pPr>
          </a:lstStyle>
          <a:p>
            <a:r>
              <a:rPr lang="fi-FI" dirty="0"/>
              <a:t>Lisää kuva</a:t>
            </a:r>
          </a:p>
        </p:txBody>
      </p:sp>
      <p:sp>
        <p:nvSpPr>
          <p:cNvPr id="5" name="Text Placeholder 28"/>
          <p:cNvSpPr>
            <a:spLocks noGrp="1"/>
          </p:cNvSpPr>
          <p:nvPr>
            <p:ph type="body" sz="quarter" idx="19" hasCustomPrompt="1"/>
          </p:nvPr>
        </p:nvSpPr>
        <p:spPr>
          <a:xfrm rot="2700000">
            <a:off x="5041822" y="2411531"/>
            <a:ext cx="320441" cy="320441"/>
          </a:xfrm>
          <a:solidFill>
            <a:schemeClr val="tx1"/>
          </a:solidFill>
        </p:spPr>
        <p:txBody>
          <a:bodyPr>
            <a:noAutofit/>
          </a:bodyPr>
          <a:lstStyle>
            <a:lvl1pPr marL="0" indent="0">
              <a:buNone/>
              <a:defRPr sz="300">
                <a:solidFill>
                  <a:schemeClr val="tx1"/>
                </a:solidFill>
              </a:defRPr>
            </a:lvl1pPr>
            <a:lvl2pPr marL="342900" indent="0">
              <a:buNone/>
              <a:defRPr sz="300"/>
            </a:lvl2pPr>
            <a:lvl3pPr marL="685800" indent="0">
              <a:buNone/>
              <a:defRPr sz="300"/>
            </a:lvl3pPr>
            <a:lvl4pPr marL="1028700" indent="0">
              <a:buNone/>
              <a:defRPr sz="300"/>
            </a:lvl4pPr>
            <a:lvl5pPr marL="1371600" indent="0">
              <a:buNone/>
              <a:defRPr sz="300"/>
            </a:lvl5pPr>
          </a:lstStyle>
          <a:p>
            <a:pPr lvl="0"/>
            <a:r>
              <a:rPr lang="en-US" dirty="0" err="1"/>
              <a:t>Nuoli</a:t>
            </a:r>
            <a:endParaRPr lang="en-US" dirty="0"/>
          </a:p>
        </p:txBody>
      </p:sp>
      <p:sp>
        <p:nvSpPr>
          <p:cNvPr id="6" name="Otsikko 1">
            <a:extLst>
              <a:ext uri="{FF2B5EF4-FFF2-40B4-BE49-F238E27FC236}">
                <a16:creationId xmlns:a16="http://schemas.microsoft.com/office/drawing/2014/main" id="{436EA9AB-4DAE-44E6-B3E6-A1CD4449B4C5}"/>
              </a:ext>
            </a:extLst>
          </p:cNvPr>
          <p:cNvSpPr>
            <a:spLocks noGrp="1"/>
          </p:cNvSpPr>
          <p:nvPr>
            <p:ph type="title"/>
          </p:nvPr>
        </p:nvSpPr>
        <p:spPr>
          <a:xfrm>
            <a:off x="808522" y="298181"/>
            <a:ext cx="3763479" cy="923400"/>
          </a:xfrm>
        </p:spPr>
        <p:txBody>
          <a:bodyPr anchor="b" anchorCtr="0"/>
          <a:lstStyle>
            <a:lvl1pPr>
              <a:defRPr>
                <a:solidFill>
                  <a:schemeClr val="bg1"/>
                </a:solidFill>
              </a:defRPr>
            </a:lvl1pPr>
          </a:lstStyle>
          <a:p>
            <a:r>
              <a:rPr lang="en-US"/>
              <a:t>Click to edit Master title style</a:t>
            </a:r>
            <a:endParaRPr lang="fi-FI" dirty="0"/>
          </a:p>
        </p:txBody>
      </p:sp>
      <p:sp>
        <p:nvSpPr>
          <p:cNvPr id="8" name="Sisällön paikkamerkki 2">
            <a:extLst>
              <a:ext uri="{FF2B5EF4-FFF2-40B4-BE49-F238E27FC236}">
                <a16:creationId xmlns:a16="http://schemas.microsoft.com/office/drawing/2014/main" id="{890A10A0-19CC-4532-BE84-5127566411A2}"/>
              </a:ext>
            </a:extLst>
          </p:cNvPr>
          <p:cNvSpPr>
            <a:spLocks noGrp="1"/>
          </p:cNvSpPr>
          <p:nvPr>
            <p:ph sz="half" idx="1"/>
          </p:nvPr>
        </p:nvSpPr>
        <p:spPr>
          <a:xfrm>
            <a:off x="808521" y="1415317"/>
            <a:ext cx="3763478" cy="301007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33808006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sältö ja kuva - vihreä">
    <p:bg>
      <p:bgPr>
        <a:solidFill>
          <a:schemeClr val="accent3"/>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20" hasCustomPrompt="1"/>
          </p:nvPr>
        </p:nvSpPr>
        <p:spPr>
          <a:xfrm>
            <a:off x="5225850" y="0"/>
            <a:ext cx="3914775" cy="5143500"/>
          </a:xfrm>
        </p:spPr>
        <p:txBody>
          <a:bodyPr/>
          <a:lstStyle>
            <a:lvl1pPr marL="0" indent="0" algn="ctr">
              <a:buNone/>
              <a:defRPr>
                <a:solidFill>
                  <a:schemeClr val="bg1"/>
                </a:solidFill>
              </a:defRPr>
            </a:lvl1pPr>
          </a:lstStyle>
          <a:p>
            <a:r>
              <a:rPr lang="fi-FI" dirty="0"/>
              <a:t>Lisää kuva</a:t>
            </a:r>
          </a:p>
        </p:txBody>
      </p:sp>
      <p:sp>
        <p:nvSpPr>
          <p:cNvPr id="5" name="Text Placeholder 28"/>
          <p:cNvSpPr>
            <a:spLocks noGrp="1"/>
          </p:cNvSpPr>
          <p:nvPr>
            <p:ph type="body" sz="quarter" idx="19" hasCustomPrompt="1"/>
          </p:nvPr>
        </p:nvSpPr>
        <p:spPr>
          <a:xfrm rot="2700000">
            <a:off x="5041822" y="2411531"/>
            <a:ext cx="320441" cy="320441"/>
          </a:xfrm>
          <a:solidFill>
            <a:schemeClr val="accent3"/>
          </a:solidFill>
        </p:spPr>
        <p:txBody>
          <a:bodyPr>
            <a:noAutofit/>
          </a:bodyPr>
          <a:lstStyle>
            <a:lvl1pPr marL="0" indent="0">
              <a:buNone/>
              <a:defRPr sz="300">
                <a:solidFill>
                  <a:schemeClr val="tx1"/>
                </a:solidFill>
              </a:defRPr>
            </a:lvl1pPr>
            <a:lvl2pPr marL="342900" indent="0">
              <a:buNone/>
              <a:defRPr sz="300"/>
            </a:lvl2pPr>
            <a:lvl3pPr marL="685800" indent="0">
              <a:buNone/>
              <a:defRPr sz="300"/>
            </a:lvl3pPr>
            <a:lvl4pPr marL="1028700" indent="0">
              <a:buNone/>
              <a:defRPr sz="300"/>
            </a:lvl4pPr>
            <a:lvl5pPr marL="1371600" indent="0">
              <a:buNone/>
              <a:defRPr sz="300"/>
            </a:lvl5pPr>
          </a:lstStyle>
          <a:p>
            <a:pPr lvl="0"/>
            <a:r>
              <a:rPr lang="en-US" dirty="0" err="1"/>
              <a:t>Nuoli</a:t>
            </a:r>
            <a:endParaRPr lang="en-US" dirty="0"/>
          </a:p>
        </p:txBody>
      </p:sp>
      <p:sp>
        <p:nvSpPr>
          <p:cNvPr id="6" name="Otsikko 1">
            <a:extLst>
              <a:ext uri="{FF2B5EF4-FFF2-40B4-BE49-F238E27FC236}">
                <a16:creationId xmlns:a16="http://schemas.microsoft.com/office/drawing/2014/main" id="{436EA9AB-4DAE-44E6-B3E6-A1CD4449B4C5}"/>
              </a:ext>
            </a:extLst>
          </p:cNvPr>
          <p:cNvSpPr>
            <a:spLocks noGrp="1"/>
          </p:cNvSpPr>
          <p:nvPr>
            <p:ph type="title"/>
          </p:nvPr>
        </p:nvSpPr>
        <p:spPr>
          <a:xfrm>
            <a:off x="808522" y="298181"/>
            <a:ext cx="3763479" cy="923400"/>
          </a:xfrm>
        </p:spPr>
        <p:txBody>
          <a:bodyPr anchor="b" anchorCtr="0"/>
          <a:lstStyle>
            <a:lvl1pPr>
              <a:defRPr>
                <a:solidFill>
                  <a:schemeClr val="bg1"/>
                </a:solidFill>
              </a:defRPr>
            </a:lvl1pPr>
          </a:lstStyle>
          <a:p>
            <a:r>
              <a:rPr lang="en-US"/>
              <a:t>Click to edit Master title style</a:t>
            </a:r>
            <a:endParaRPr lang="fi-FI" dirty="0"/>
          </a:p>
        </p:txBody>
      </p:sp>
      <p:sp>
        <p:nvSpPr>
          <p:cNvPr id="8" name="Sisällön paikkamerkki 2">
            <a:extLst>
              <a:ext uri="{FF2B5EF4-FFF2-40B4-BE49-F238E27FC236}">
                <a16:creationId xmlns:a16="http://schemas.microsoft.com/office/drawing/2014/main" id="{890A10A0-19CC-4532-BE84-5127566411A2}"/>
              </a:ext>
            </a:extLst>
          </p:cNvPr>
          <p:cNvSpPr>
            <a:spLocks noGrp="1"/>
          </p:cNvSpPr>
          <p:nvPr>
            <p:ph sz="half" idx="1"/>
          </p:nvPr>
        </p:nvSpPr>
        <p:spPr>
          <a:xfrm>
            <a:off x="808521" y="1415317"/>
            <a:ext cx="3763478" cy="301007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33157587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sältö ja kuva - violetti">
    <p:bg>
      <p:bgPr>
        <a:solidFill>
          <a:schemeClr val="accent2"/>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20" hasCustomPrompt="1"/>
          </p:nvPr>
        </p:nvSpPr>
        <p:spPr>
          <a:xfrm>
            <a:off x="5229225" y="0"/>
            <a:ext cx="3914775" cy="5143500"/>
          </a:xfrm>
        </p:spPr>
        <p:txBody>
          <a:bodyPr/>
          <a:lstStyle>
            <a:lvl1pPr marL="0" indent="0" algn="ctr">
              <a:buNone/>
              <a:defRPr>
                <a:solidFill>
                  <a:schemeClr val="bg1"/>
                </a:solidFill>
              </a:defRPr>
            </a:lvl1pPr>
          </a:lstStyle>
          <a:p>
            <a:r>
              <a:rPr lang="fi-FI" dirty="0"/>
              <a:t>Lisää kuva</a:t>
            </a:r>
          </a:p>
        </p:txBody>
      </p:sp>
      <p:sp>
        <p:nvSpPr>
          <p:cNvPr id="5" name="Text Placeholder 28"/>
          <p:cNvSpPr>
            <a:spLocks noGrp="1"/>
          </p:cNvSpPr>
          <p:nvPr>
            <p:ph type="body" sz="quarter" idx="19" hasCustomPrompt="1"/>
          </p:nvPr>
        </p:nvSpPr>
        <p:spPr>
          <a:xfrm rot="2700000">
            <a:off x="5041822" y="2411531"/>
            <a:ext cx="320441" cy="320441"/>
          </a:xfrm>
          <a:solidFill>
            <a:schemeClr val="accent2"/>
          </a:solidFill>
        </p:spPr>
        <p:txBody>
          <a:bodyPr>
            <a:noAutofit/>
          </a:bodyPr>
          <a:lstStyle>
            <a:lvl1pPr marL="0" indent="0">
              <a:buNone/>
              <a:defRPr sz="300">
                <a:solidFill>
                  <a:schemeClr val="accent2"/>
                </a:solidFill>
              </a:defRPr>
            </a:lvl1pPr>
            <a:lvl2pPr marL="342900" indent="0">
              <a:buNone/>
              <a:defRPr sz="300"/>
            </a:lvl2pPr>
            <a:lvl3pPr marL="685800" indent="0">
              <a:buNone/>
              <a:defRPr sz="300"/>
            </a:lvl3pPr>
            <a:lvl4pPr marL="1028700" indent="0">
              <a:buNone/>
              <a:defRPr sz="300"/>
            </a:lvl4pPr>
            <a:lvl5pPr marL="1371600" indent="0">
              <a:buNone/>
              <a:defRPr sz="300"/>
            </a:lvl5pPr>
          </a:lstStyle>
          <a:p>
            <a:pPr lvl="0"/>
            <a:r>
              <a:rPr lang="en-US" dirty="0" err="1"/>
              <a:t>Nuoli</a:t>
            </a:r>
            <a:endParaRPr lang="en-US" dirty="0"/>
          </a:p>
        </p:txBody>
      </p:sp>
      <p:sp>
        <p:nvSpPr>
          <p:cNvPr id="6" name="Otsikko 1">
            <a:extLst>
              <a:ext uri="{FF2B5EF4-FFF2-40B4-BE49-F238E27FC236}">
                <a16:creationId xmlns:a16="http://schemas.microsoft.com/office/drawing/2014/main" id="{436EA9AB-4DAE-44E6-B3E6-A1CD4449B4C5}"/>
              </a:ext>
            </a:extLst>
          </p:cNvPr>
          <p:cNvSpPr>
            <a:spLocks noGrp="1"/>
          </p:cNvSpPr>
          <p:nvPr>
            <p:ph type="title"/>
          </p:nvPr>
        </p:nvSpPr>
        <p:spPr>
          <a:xfrm>
            <a:off x="808522" y="298181"/>
            <a:ext cx="3763479" cy="923400"/>
          </a:xfrm>
        </p:spPr>
        <p:txBody>
          <a:bodyPr anchor="b" anchorCtr="0"/>
          <a:lstStyle>
            <a:lvl1pPr>
              <a:defRPr>
                <a:solidFill>
                  <a:schemeClr val="bg1"/>
                </a:solidFill>
              </a:defRPr>
            </a:lvl1pPr>
          </a:lstStyle>
          <a:p>
            <a:r>
              <a:rPr lang="en-US"/>
              <a:t>Click to edit Master title style</a:t>
            </a:r>
            <a:endParaRPr lang="fi-FI" dirty="0"/>
          </a:p>
        </p:txBody>
      </p:sp>
      <p:sp>
        <p:nvSpPr>
          <p:cNvPr id="8" name="Sisällön paikkamerkki 2">
            <a:extLst>
              <a:ext uri="{FF2B5EF4-FFF2-40B4-BE49-F238E27FC236}">
                <a16:creationId xmlns:a16="http://schemas.microsoft.com/office/drawing/2014/main" id="{890A10A0-19CC-4532-BE84-5127566411A2}"/>
              </a:ext>
            </a:extLst>
          </p:cNvPr>
          <p:cNvSpPr>
            <a:spLocks noGrp="1"/>
          </p:cNvSpPr>
          <p:nvPr>
            <p:ph sz="half" idx="1"/>
          </p:nvPr>
        </p:nvSpPr>
        <p:spPr>
          <a:xfrm>
            <a:off x="808521" y="1415317"/>
            <a:ext cx="3763478" cy="301007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34521255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sältö ja kuva - turkoosi">
    <p:bg>
      <p:bgPr>
        <a:solidFill>
          <a:schemeClr val="accent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20" hasCustomPrompt="1"/>
          </p:nvPr>
        </p:nvSpPr>
        <p:spPr>
          <a:xfrm>
            <a:off x="5229225" y="0"/>
            <a:ext cx="3914775" cy="5143500"/>
          </a:xfrm>
        </p:spPr>
        <p:txBody>
          <a:bodyPr/>
          <a:lstStyle>
            <a:lvl1pPr marL="0" indent="0" algn="ctr">
              <a:buNone/>
              <a:defRPr/>
            </a:lvl1pPr>
          </a:lstStyle>
          <a:p>
            <a:r>
              <a:rPr lang="fi-FI" dirty="0"/>
              <a:t>Lisää kuva</a:t>
            </a:r>
          </a:p>
        </p:txBody>
      </p:sp>
      <p:sp>
        <p:nvSpPr>
          <p:cNvPr id="5" name="Text Placeholder 28"/>
          <p:cNvSpPr>
            <a:spLocks noGrp="1"/>
          </p:cNvSpPr>
          <p:nvPr>
            <p:ph type="body" sz="quarter" idx="19" hasCustomPrompt="1"/>
          </p:nvPr>
        </p:nvSpPr>
        <p:spPr>
          <a:xfrm rot="2700000">
            <a:off x="5041822" y="2411531"/>
            <a:ext cx="320441" cy="320441"/>
          </a:xfrm>
          <a:solidFill>
            <a:schemeClr val="accent1"/>
          </a:solidFill>
        </p:spPr>
        <p:txBody>
          <a:bodyPr>
            <a:noAutofit/>
          </a:bodyPr>
          <a:lstStyle>
            <a:lvl1pPr marL="0" indent="0">
              <a:buNone/>
              <a:defRPr sz="300">
                <a:solidFill>
                  <a:schemeClr val="accent2"/>
                </a:solidFill>
              </a:defRPr>
            </a:lvl1pPr>
            <a:lvl2pPr marL="342900" indent="0">
              <a:buNone/>
              <a:defRPr sz="300"/>
            </a:lvl2pPr>
            <a:lvl3pPr marL="685800" indent="0">
              <a:buNone/>
              <a:defRPr sz="300"/>
            </a:lvl3pPr>
            <a:lvl4pPr marL="1028700" indent="0">
              <a:buNone/>
              <a:defRPr sz="300"/>
            </a:lvl4pPr>
            <a:lvl5pPr marL="1371600" indent="0">
              <a:buNone/>
              <a:defRPr sz="300"/>
            </a:lvl5pPr>
          </a:lstStyle>
          <a:p>
            <a:pPr lvl="0"/>
            <a:r>
              <a:rPr lang="en-US" dirty="0" err="1"/>
              <a:t>Nuoli</a:t>
            </a:r>
            <a:endParaRPr lang="en-US" dirty="0"/>
          </a:p>
        </p:txBody>
      </p:sp>
      <p:sp>
        <p:nvSpPr>
          <p:cNvPr id="6" name="Otsikko 1">
            <a:extLst>
              <a:ext uri="{FF2B5EF4-FFF2-40B4-BE49-F238E27FC236}">
                <a16:creationId xmlns:a16="http://schemas.microsoft.com/office/drawing/2014/main" id="{436EA9AB-4DAE-44E6-B3E6-A1CD4449B4C5}"/>
              </a:ext>
            </a:extLst>
          </p:cNvPr>
          <p:cNvSpPr>
            <a:spLocks noGrp="1"/>
          </p:cNvSpPr>
          <p:nvPr>
            <p:ph type="title"/>
          </p:nvPr>
        </p:nvSpPr>
        <p:spPr>
          <a:xfrm>
            <a:off x="808522" y="298181"/>
            <a:ext cx="3763479" cy="923400"/>
          </a:xfrm>
        </p:spPr>
        <p:txBody>
          <a:bodyPr anchor="b" anchorCtr="0"/>
          <a:lstStyle>
            <a:lvl1pPr>
              <a:defRPr>
                <a:solidFill>
                  <a:schemeClr val="bg1"/>
                </a:solidFill>
              </a:defRPr>
            </a:lvl1pPr>
          </a:lstStyle>
          <a:p>
            <a:r>
              <a:rPr lang="en-US"/>
              <a:t>Click to edit Master title style</a:t>
            </a:r>
            <a:endParaRPr lang="fi-FI" dirty="0"/>
          </a:p>
        </p:txBody>
      </p:sp>
      <p:sp>
        <p:nvSpPr>
          <p:cNvPr id="8" name="Sisällön paikkamerkki 2">
            <a:extLst>
              <a:ext uri="{FF2B5EF4-FFF2-40B4-BE49-F238E27FC236}">
                <a16:creationId xmlns:a16="http://schemas.microsoft.com/office/drawing/2014/main" id="{890A10A0-19CC-4532-BE84-5127566411A2}"/>
              </a:ext>
            </a:extLst>
          </p:cNvPr>
          <p:cNvSpPr>
            <a:spLocks noGrp="1"/>
          </p:cNvSpPr>
          <p:nvPr>
            <p:ph sz="half" idx="1"/>
          </p:nvPr>
        </p:nvSpPr>
        <p:spPr>
          <a:xfrm>
            <a:off x="808521" y="1415317"/>
            <a:ext cx="3763478" cy="301007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11520343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sältö ja kuva - punainen">
    <p:bg>
      <p:bgPr>
        <a:solidFill>
          <a:schemeClr val="accent4"/>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20" hasCustomPrompt="1"/>
          </p:nvPr>
        </p:nvSpPr>
        <p:spPr>
          <a:xfrm>
            <a:off x="5229225" y="0"/>
            <a:ext cx="3914775" cy="5143500"/>
          </a:xfrm>
        </p:spPr>
        <p:txBody>
          <a:bodyPr/>
          <a:lstStyle>
            <a:lvl1pPr marL="0" indent="0" algn="ctr">
              <a:buNone/>
              <a:defRPr/>
            </a:lvl1pPr>
          </a:lstStyle>
          <a:p>
            <a:r>
              <a:rPr lang="fi-FI" dirty="0"/>
              <a:t>Lisää kuva</a:t>
            </a:r>
          </a:p>
        </p:txBody>
      </p:sp>
      <p:sp>
        <p:nvSpPr>
          <p:cNvPr id="2" name="Otsikko 1">
            <a:extLst>
              <a:ext uri="{FF2B5EF4-FFF2-40B4-BE49-F238E27FC236}">
                <a16:creationId xmlns:a16="http://schemas.microsoft.com/office/drawing/2014/main" id="{436EA9AB-4DAE-44E6-B3E6-A1CD4449B4C5}"/>
              </a:ext>
            </a:extLst>
          </p:cNvPr>
          <p:cNvSpPr>
            <a:spLocks noGrp="1"/>
          </p:cNvSpPr>
          <p:nvPr>
            <p:ph type="title"/>
          </p:nvPr>
        </p:nvSpPr>
        <p:spPr>
          <a:xfrm>
            <a:off x="808522" y="298181"/>
            <a:ext cx="3763479" cy="923400"/>
          </a:xfrm>
        </p:spPr>
        <p:txBody>
          <a:bodyPr anchor="b" anchorCtr="0"/>
          <a:lstStyle>
            <a:lvl1pPr>
              <a:defRPr>
                <a:solidFill>
                  <a:schemeClr val="bg1"/>
                </a:solidFill>
              </a:defRPr>
            </a:lvl1pPr>
          </a:lstStyle>
          <a:p>
            <a:r>
              <a:rPr lang="en-US"/>
              <a:t>Click to edit Master title style</a:t>
            </a:r>
            <a:endParaRPr lang="fi-FI" dirty="0"/>
          </a:p>
        </p:txBody>
      </p:sp>
      <p:sp>
        <p:nvSpPr>
          <p:cNvPr id="3" name="Sisällön paikkamerkki 2">
            <a:extLst>
              <a:ext uri="{FF2B5EF4-FFF2-40B4-BE49-F238E27FC236}">
                <a16:creationId xmlns:a16="http://schemas.microsoft.com/office/drawing/2014/main" id="{890A10A0-19CC-4532-BE84-5127566411A2}"/>
              </a:ext>
            </a:extLst>
          </p:cNvPr>
          <p:cNvSpPr>
            <a:spLocks noGrp="1"/>
          </p:cNvSpPr>
          <p:nvPr>
            <p:ph sz="half" idx="1"/>
          </p:nvPr>
        </p:nvSpPr>
        <p:spPr>
          <a:xfrm>
            <a:off x="808521" y="1415317"/>
            <a:ext cx="3763478" cy="301007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Text Placeholder 28"/>
          <p:cNvSpPr>
            <a:spLocks noGrp="1"/>
          </p:cNvSpPr>
          <p:nvPr>
            <p:ph type="body" sz="quarter" idx="19" hasCustomPrompt="1"/>
          </p:nvPr>
        </p:nvSpPr>
        <p:spPr>
          <a:xfrm rot="2700000">
            <a:off x="5041822" y="2411531"/>
            <a:ext cx="320441" cy="320441"/>
          </a:xfrm>
          <a:solidFill>
            <a:schemeClr val="accent4"/>
          </a:solidFill>
        </p:spPr>
        <p:txBody>
          <a:bodyPr>
            <a:noAutofit/>
          </a:bodyPr>
          <a:lstStyle>
            <a:lvl1pPr marL="0" indent="0">
              <a:buNone/>
              <a:defRPr sz="300">
                <a:solidFill>
                  <a:schemeClr val="accent4"/>
                </a:solidFill>
              </a:defRPr>
            </a:lvl1pPr>
            <a:lvl2pPr marL="342900" indent="0">
              <a:buNone/>
              <a:defRPr sz="300"/>
            </a:lvl2pPr>
            <a:lvl3pPr marL="685800" indent="0">
              <a:buNone/>
              <a:defRPr sz="300"/>
            </a:lvl3pPr>
            <a:lvl4pPr marL="1028700" indent="0">
              <a:buNone/>
              <a:defRPr sz="300"/>
            </a:lvl4pPr>
            <a:lvl5pPr marL="1371600" indent="0">
              <a:buNone/>
              <a:defRPr sz="300"/>
            </a:lvl5pPr>
          </a:lstStyle>
          <a:p>
            <a:pPr lvl="0"/>
            <a:r>
              <a:rPr lang="en-US" dirty="0" err="1"/>
              <a:t>Nuoli</a:t>
            </a:r>
            <a:endParaRPr lang="en-US" dirty="0"/>
          </a:p>
        </p:txBody>
      </p:sp>
    </p:spTree>
    <p:extLst>
      <p:ext uri="{BB962C8B-B14F-4D97-AF65-F5344CB8AC3E}">
        <p14:creationId xmlns:p14="http://schemas.microsoft.com/office/powerpoint/2010/main" val="2115874261"/>
      </p:ext>
    </p:extLst>
  </p:cSld>
  <p:clrMapOvr>
    <a:masterClrMapping/>
  </p:clrMapOvr>
  <p:extLst>
    <p:ext uri="{DCECCB84-F9BA-43D5-87BE-67443E8EF086}">
      <p15:sldGuideLst xmlns:p15="http://schemas.microsoft.com/office/powerpoint/2012/main">
        <p15:guide id="1" orient="horz" pos="1026">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uva ja sisältö - musta">
    <p:bg>
      <p:bgPr>
        <a:solidFill>
          <a:schemeClr val="tx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20" hasCustomPrompt="1"/>
          </p:nvPr>
        </p:nvSpPr>
        <p:spPr>
          <a:xfrm>
            <a:off x="0" y="0"/>
            <a:ext cx="3914775" cy="5143500"/>
          </a:xfrm>
        </p:spPr>
        <p:txBody>
          <a:bodyPr/>
          <a:lstStyle>
            <a:lvl1pPr marL="0" indent="0" algn="ctr">
              <a:buNone/>
              <a:defRPr>
                <a:solidFill>
                  <a:schemeClr val="bg1"/>
                </a:solidFill>
              </a:defRPr>
            </a:lvl1pPr>
          </a:lstStyle>
          <a:p>
            <a:r>
              <a:rPr lang="fi-FI" dirty="0"/>
              <a:t>Lisää kuva</a:t>
            </a:r>
          </a:p>
        </p:txBody>
      </p:sp>
      <p:sp>
        <p:nvSpPr>
          <p:cNvPr id="2" name="Otsikko 1">
            <a:extLst>
              <a:ext uri="{FF2B5EF4-FFF2-40B4-BE49-F238E27FC236}">
                <a16:creationId xmlns:a16="http://schemas.microsoft.com/office/drawing/2014/main" id="{436EA9AB-4DAE-44E6-B3E6-A1CD4449B4C5}"/>
              </a:ext>
            </a:extLst>
          </p:cNvPr>
          <p:cNvSpPr>
            <a:spLocks noGrp="1"/>
          </p:cNvSpPr>
          <p:nvPr>
            <p:ph type="title"/>
          </p:nvPr>
        </p:nvSpPr>
        <p:spPr>
          <a:xfrm>
            <a:off x="4505849" y="303028"/>
            <a:ext cx="3763479" cy="922469"/>
          </a:xfrm>
        </p:spPr>
        <p:txBody>
          <a:bodyPr anchor="b" anchorCtr="0"/>
          <a:lstStyle>
            <a:lvl1pPr>
              <a:defRPr>
                <a:solidFill>
                  <a:schemeClr val="bg1"/>
                </a:solidFill>
              </a:defRPr>
            </a:lvl1pPr>
          </a:lstStyle>
          <a:p>
            <a:r>
              <a:rPr lang="en-US"/>
              <a:t>Click to edit Master title style</a:t>
            </a:r>
            <a:endParaRPr lang="fi-FI" dirty="0"/>
          </a:p>
        </p:txBody>
      </p:sp>
      <p:sp>
        <p:nvSpPr>
          <p:cNvPr id="3" name="Sisällön paikkamerkki 2">
            <a:extLst>
              <a:ext uri="{FF2B5EF4-FFF2-40B4-BE49-F238E27FC236}">
                <a16:creationId xmlns:a16="http://schemas.microsoft.com/office/drawing/2014/main" id="{890A10A0-19CC-4532-BE84-5127566411A2}"/>
              </a:ext>
            </a:extLst>
          </p:cNvPr>
          <p:cNvSpPr>
            <a:spLocks noGrp="1"/>
          </p:cNvSpPr>
          <p:nvPr>
            <p:ph sz="half" idx="1"/>
          </p:nvPr>
        </p:nvSpPr>
        <p:spPr>
          <a:xfrm>
            <a:off x="4505847" y="1398182"/>
            <a:ext cx="3763478" cy="316318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Text Placeholder 28"/>
          <p:cNvSpPr>
            <a:spLocks noGrp="1"/>
          </p:cNvSpPr>
          <p:nvPr>
            <p:ph type="body" sz="quarter" idx="19" hasCustomPrompt="1"/>
          </p:nvPr>
        </p:nvSpPr>
        <p:spPr>
          <a:xfrm rot="2700000">
            <a:off x="3768646" y="2411531"/>
            <a:ext cx="320441" cy="320441"/>
          </a:xfrm>
          <a:solidFill>
            <a:schemeClr val="tx1"/>
          </a:solidFill>
        </p:spPr>
        <p:txBody>
          <a:bodyPr>
            <a:noAutofit/>
          </a:bodyPr>
          <a:lstStyle>
            <a:lvl1pPr marL="0" indent="0">
              <a:buNone/>
              <a:defRPr sz="300">
                <a:solidFill>
                  <a:schemeClr val="tx1"/>
                </a:solidFill>
              </a:defRPr>
            </a:lvl1pPr>
            <a:lvl2pPr marL="342900" indent="0">
              <a:buNone/>
              <a:defRPr sz="300"/>
            </a:lvl2pPr>
            <a:lvl3pPr marL="685800" indent="0">
              <a:buNone/>
              <a:defRPr sz="300"/>
            </a:lvl3pPr>
            <a:lvl4pPr marL="1028700" indent="0">
              <a:buNone/>
              <a:defRPr sz="300"/>
            </a:lvl4pPr>
            <a:lvl5pPr marL="1371600" indent="0">
              <a:buNone/>
              <a:defRPr sz="300"/>
            </a:lvl5pPr>
          </a:lstStyle>
          <a:p>
            <a:pPr lvl="0"/>
            <a:r>
              <a:rPr lang="en-US" dirty="0" err="1"/>
              <a:t>Nuoli</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58515" y="4421605"/>
            <a:ext cx="1785485" cy="721895"/>
          </a:xfrm>
          <a:prstGeom prst="rect">
            <a:avLst/>
          </a:prstGeom>
        </p:spPr>
      </p:pic>
    </p:spTree>
    <p:extLst>
      <p:ext uri="{BB962C8B-B14F-4D97-AF65-F5344CB8AC3E}">
        <p14:creationId xmlns:p14="http://schemas.microsoft.com/office/powerpoint/2010/main" val="2841848093"/>
      </p:ext>
    </p:extLst>
  </p:cSld>
  <p:clrMapOvr>
    <a:masterClrMapping/>
  </p:clrMapOvr>
  <p:extLst>
    <p:ext uri="{DCECCB84-F9BA-43D5-87BE-67443E8EF086}">
      <p15:sldGuideLst xmlns:p15="http://schemas.microsoft.com/office/powerpoint/2012/main">
        <p15:guide id="1" orient="horz" pos="1026">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uva ja sisältö - valkoinen">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20" hasCustomPrompt="1"/>
          </p:nvPr>
        </p:nvSpPr>
        <p:spPr>
          <a:xfrm>
            <a:off x="0" y="0"/>
            <a:ext cx="3914775" cy="5143500"/>
          </a:xfrm>
        </p:spPr>
        <p:txBody>
          <a:bodyPr/>
          <a:lstStyle>
            <a:lvl1pPr marL="0" indent="0" algn="ctr">
              <a:buNone/>
              <a:defRPr>
                <a:solidFill>
                  <a:schemeClr val="tx1"/>
                </a:solidFill>
              </a:defRPr>
            </a:lvl1pPr>
          </a:lstStyle>
          <a:p>
            <a:r>
              <a:rPr lang="fi-FI" dirty="0"/>
              <a:t>Lisää kuva</a:t>
            </a:r>
          </a:p>
        </p:txBody>
      </p:sp>
      <p:sp>
        <p:nvSpPr>
          <p:cNvPr id="2" name="Otsikko 1">
            <a:extLst>
              <a:ext uri="{FF2B5EF4-FFF2-40B4-BE49-F238E27FC236}">
                <a16:creationId xmlns:a16="http://schemas.microsoft.com/office/drawing/2014/main" id="{436EA9AB-4DAE-44E6-B3E6-A1CD4449B4C5}"/>
              </a:ext>
            </a:extLst>
          </p:cNvPr>
          <p:cNvSpPr>
            <a:spLocks noGrp="1"/>
          </p:cNvSpPr>
          <p:nvPr>
            <p:ph type="title"/>
          </p:nvPr>
        </p:nvSpPr>
        <p:spPr>
          <a:xfrm>
            <a:off x="4505849" y="303028"/>
            <a:ext cx="3763479" cy="922469"/>
          </a:xfrm>
        </p:spPr>
        <p:txBody>
          <a:bodyPr anchor="b" anchorCtr="0"/>
          <a:lstStyle>
            <a:lvl1pPr>
              <a:defRPr>
                <a:solidFill>
                  <a:schemeClr val="tx1"/>
                </a:solidFill>
              </a:defRPr>
            </a:lvl1pPr>
          </a:lstStyle>
          <a:p>
            <a:r>
              <a:rPr lang="en-US"/>
              <a:t>Click to edit Master title style</a:t>
            </a:r>
            <a:endParaRPr lang="fi-FI" dirty="0"/>
          </a:p>
        </p:txBody>
      </p:sp>
      <p:sp>
        <p:nvSpPr>
          <p:cNvPr id="3" name="Sisällön paikkamerkki 2">
            <a:extLst>
              <a:ext uri="{FF2B5EF4-FFF2-40B4-BE49-F238E27FC236}">
                <a16:creationId xmlns:a16="http://schemas.microsoft.com/office/drawing/2014/main" id="{890A10A0-19CC-4532-BE84-5127566411A2}"/>
              </a:ext>
            </a:extLst>
          </p:cNvPr>
          <p:cNvSpPr>
            <a:spLocks noGrp="1"/>
          </p:cNvSpPr>
          <p:nvPr>
            <p:ph sz="half" idx="1"/>
          </p:nvPr>
        </p:nvSpPr>
        <p:spPr>
          <a:xfrm>
            <a:off x="4505847" y="1398182"/>
            <a:ext cx="3763478" cy="316318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Text Placeholder 28"/>
          <p:cNvSpPr>
            <a:spLocks noGrp="1"/>
          </p:cNvSpPr>
          <p:nvPr>
            <p:ph type="body" sz="quarter" idx="19" hasCustomPrompt="1"/>
          </p:nvPr>
        </p:nvSpPr>
        <p:spPr>
          <a:xfrm rot="2700000">
            <a:off x="3768646" y="2411531"/>
            <a:ext cx="320441" cy="320441"/>
          </a:xfrm>
          <a:solidFill>
            <a:schemeClr val="bg1"/>
          </a:solidFill>
        </p:spPr>
        <p:txBody>
          <a:bodyPr>
            <a:noAutofit/>
          </a:bodyPr>
          <a:lstStyle>
            <a:lvl1pPr marL="0" indent="0">
              <a:buNone/>
              <a:defRPr sz="300">
                <a:solidFill>
                  <a:schemeClr val="tx1"/>
                </a:solidFill>
              </a:defRPr>
            </a:lvl1pPr>
            <a:lvl2pPr marL="342900" indent="0">
              <a:buNone/>
              <a:defRPr sz="300"/>
            </a:lvl2pPr>
            <a:lvl3pPr marL="685800" indent="0">
              <a:buNone/>
              <a:defRPr sz="300"/>
            </a:lvl3pPr>
            <a:lvl4pPr marL="1028700" indent="0">
              <a:buNone/>
              <a:defRPr sz="300"/>
            </a:lvl4pPr>
            <a:lvl5pPr marL="1371600" indent="0">
              <a:buNone/>
              <a:defRPr sz="300"/>
            </a:lvl5pPr>
          </a:lstStyle>
          <a:p>
            <a:pPr lvl="0"/>
            <a:r>
              <a:rPr lang="en-US" dirty="0" err="1"/>
              <a:t>Nuoli</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58515" y="4421605"/>
            <a:ext cx="1785485" cy="721895"/>
          </a:xfrm>
          <a:prstGeom prst="rect">
            <a:avLst/>
          </a:prstGeom>
        </p:spPr>
      </p:pic>
    </p:spTree>
    <p:extLst>
      <p:ext uri="{BB962C8B-B14F-4D97-AF65-F5344CB8AC3E}">
        <p14:creationId xmlns:p14="http://schemas.microsoft.com/office/powerpoint/2010/main" val="2997585211"/>
      </p:ext>
    </p:extLst>
  </p:cSld>
  <p:clrMapOvr>
    <a:masterClrMapping/>
  </p:clrMapOvr>
  <p:extLst>
    <p:ext uri="{DCECCB84-F9BA-43D5-87BE-67443E8EF086}">
      <p15:sldGuideLst xmlns:p15="http://schemas.microsoft.com/office/powerpoint/2012/main">
        <p15:guide id="1" orient="horz" pos="1026">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uva ja sisältö - violetti">
    <p:bg>
      <p:bgPr>
        <a:solidFill>
          <a:schemeClr val="accent2"/>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20" hasCustomPrompt="1"/>
          </p:nvPr>
        </p:nvSpPr>
        <p:spPr>
          <a:xfrm>
            <a:off x="0" y="0"/>
            <a:ext cx="3914775" cy="5143500"/>
          </a:xfrm>
        </p:spPr>
        <p:txBody>
          <a:bodyPr/>
          <a:lstStyle>
            <a:lvl1pPr marL="0" indent="0" algn="ctr">
              <a:buNone/>
              <a:defRPr>
                <a:solidFill>
                  <a:schemeClr val="bg1"/>
                </a:solidFill>
              </a:defRPr>
            </a:lvl1pPr>
          </a:lstStyle>
          <a:p>
            <a:r>
              <a:rPr lang="fi-FI" dirty="0"/>
              <a:t>Lisää kuva</a:t>
            </a:r>
          </a:p>
        </p:txBody>
      </p:sp>
      <p:sp>
        <p:nvSpPr>
          <p:cNvPr id="2" name="Otsikko 1">
            <a:extLst>
              <a:ext uri="{FF2B5EF4-FFF2-40B4-BE49-F238E27FC236}">
                <a16:creationId xmlns:a16="http://schemas.microsoft.com/office/drawing/2014/main" id="{436EA9AB-4DAE-44E6-B3E6-A1CD4449B4C5}"/>
              </a:ext>
            </a:extLst>
          </p:cNvPr>
          <p:cNvSpPr>
            <a:spLocks noGrp="1"/>
          </p:cNvSpPr>
          <p:nvPr>
            <p:ph type="title"/>
          </p:nvPr>
        </p:nvSpPr>
        <p:spPr>
          <a:xfrm>
            <a:off x="4505849" y="303028"/>
            <a:ext cx="3763479" cy="922469"/>
          </a:xfrm>
        </p:spPr>
        <p:txBody>
          <a:bodyPr anchor="b" anchorCtr="0"/>
          <a:lstStyle>
            <a:lvl1pPr>
              <a:defRPr>
                <a:solidFill>
                  <a:schemeClr val="bg1"/>
                </a:solidFill>
              </a:defRPr>
            </a:lvl1pPr>
          </a:lstStyle>
          <a:p>
            <a:r>
              <a:rPr lang="en-US"/>
              <a:t>Click to edit Master title style</a:t>
            </a:r>
            <a:endParaRPr lang="fi-FI" dirty="0"/>
          </a:p>
        </p:txBody>
      </p:sp>
      <p:sp>
        <p:nvSpPr>
          <p:cNvPr id="3" name="Sisällön paikkamerkki 2">
            <a:extLst>
              <a:ext uri="{FF2B5EF4-FFF2-40B4-BE49-F238E27FC236}">
                <a16:creationId xmlns:a16="http://schemas.microsoft.com/office/drawing/2014/main" id="{890A10A0-19CC-4532-BE84-5127566411A2}"/>
              </a:ext>
            </a:extLst>
          </p:cNvPr>
          <p:cNvSpPr>
            <a:spLocks noGrp="1"/>
          </p:cNvSpPr>
          <p:nvPr>
            <p:ph sz="half" idx="1"/>
          </p:nvPr>
        </p:nvSpPr>
        <p:spPr>
          <a:xfrm>
            <a:off x="4505847" y="1398182"/>
            <a:ext cx="3763478" cy="316318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Text Placeholder 28"/>
          <p:cNvSpPr>
            <a:spLocks noGrp="1"/>
          </p:cNvSpPr>
          <p:nvPr>
            <p:ph type="body" sz="quarter" idx="19" hasCustomPrompt="1"/>
          </p:nvPr>
        </p:nvSpPr>
        <p:spPr>
          <a:xfrm rot="2700000">
            <a:off x="3768646" y="2411531"/>
            <a:ext cx="320441" cy="320441"/>
          </a:xfrm>
          <a:solidFill>
            <a:schemeClr val="accent2"/>
          </a:solidFill>
        </p:spPr>
        <p:txBody>
          <a:bodyPr>
            <a:noAutofit/>
          </a:bodyPr>
          <a:lstStyle>
            <a:lvl1pPr marL="0" indent="0">
              <a:buNone/>
              <a:defRPr sz="300">
                <a:solidFill>
                  <a:schemeClr val="tx1"/>
                </a:solidFill>
              </a:defRPr>
            </a:lvl1pPr>
            <a:lvl2pPr marL="342900" indent="0">
              <a:buNone/>
              <a:defRPr sz="300"/>
            </a:lvl2pPr>
            <a:lvl3pPr marL="685800" indent="0">
              <a:buNone/>
              <a:defRPr sz="300"/>
            </a:lvl3pPr>
            <a:lvl4pPr marL="1028700" indent="0">
              <a:buNone/>
              <a:defRPr sz="300"/>
            </a:lvl4pPr>
            <a:lvl5pPr marL="1371600" indent="0">
              <a:buNone/>
              <a:defRPr sz="300"/>
            </a:lvl5pPr>
          </a:lstStyle>
          <a:p>
            <a:pPr lvl="0"/>
            <a:r>
              <a:rPr lang="en-US" dirty="0" err="1"/>
              <a:t>Nuoli</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58515" y="4421605"/>
            <a:ext cx="1785485" cy="721895"/>
          </a:xfrm>
          <a:prstGeom prst="rect">
            <a:avLst/>
          </a:prstGeom>
        </p:spPr>
      </p:pic>
    </p:spTree>
    <p:extLst>
      <p:ext uri="{BB962C8B-B14F-4D97-AF65-F5344CB8AC3E}">
        <p14:creationId xmlns:p14="http://schemas.microsoft.com/office/powerpoint/2010/main" val="38275653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äliotsikko punainen">
    <p:bg>
      <p:bgPr>
        <a:solidFill>
          <a:schemeClr val="accent4"/>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7E587F3-499A-4FFF-8E39-6F7431222FD4}"/>
              </a:ext>
            </a:extLst>
          </p:cNvPr>
          <p:cNvSpPr>
            <a:spLocks noGrp="1"/>
          </p:cNvSpPr>
          <p:nvPr>
            <p:ph type="title" hasCustomPrompt="1"/>
          </p:nvPr>
        </p:nvSpPr>
        <p:spPr>
          <a:xfrm>
            <a:off x="623887" y="693020"/>
            <a:ext cx="3948113" cy="1003433"/>
          </a:xfrm>
        </p:spPr>
        <p:txBody>
          <a:bodyPr anchor="t" anchorCtr="0">
            <a:normAutofit/>
          </a:bodyPr>
          <a:lstStyle>
            <a:lvl1pPr>
              <a:defRPr sz="3000">
                <a:solidFill>
                  <a:schemeClr val="bg1"/>
                </a:solidFill>
              </a:defRPr>
            </a:lvl1pPr>
          </a:lstStyle>
          <a:p>
            <a:r>
              <a:rPr lang="fi-FI" dirty="0"/>
              <a:t>Välilehden </a:t>
            </a:r>
            <a:br>
              <a:rPr lang="fi-FI" dirty="0"/>
            </a:br>
            <a:r>
              <a:rPr lang="fi-FI" dirty="0"/>
              <a:t>otsikko</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58515" y="4421605"/>
            <a:ext cx="1785485" cy="721895"/>
          </a:xfrm>
          <a:prstGeom prst="rect">
            <a:avLst/>
          </a:prstGeom>
        </p:spPr>
      </p:pic>
    </p:spTree>
    <p:extLst>
      <p:ext uri="{BB962C8B-B14F-4D97-AF65-F5344CB8AC3E}">
        <p14:creationId xmlns:p14="http://schemas.microsoft.com/office/powerpoint/2010/main" val="3829308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nsi musta">
    <p:bg>
      <p:bgPr>
        <a:solidFill>
          <a:schemeClr val="tx2"/>
        </a:solidFill>
        <a:effectLst/>
      </p:bgPr>
    </p:bg>
    <p:spTree>
      <p:nvGrpSpPr>
        <p:cNvPr id="1" name=""/>
        <p:cNvGrpSpPr/>
        <p:nvPr/>
      </p:nvGrpSpPr>
      <p:grpSpPr>
        <a:xfrm>
          <a:off x="0" y="0"/>
          <a:ext cx="0" cy="0"/>
          <a:chOff x="0" y="0"/>
          <a:chExt cx="0" cy="0"/>
        </a:xfrm>
      </p:grpSpPr>
      <p:sp>
        <p:nvSpPr>
          <p:cNvPr id="13" name="Tekstin paikkamerkki 12">
            <a:extLst>
              <a:ext uri="{FF2B5EF4-FFF2-40B4-BE49-F238E27FC236}">
                <a16:creationId xmlns:a16="http://schemas.microsoft.com/office/drawing/2014/main" id="{889DA205-0B6C-45D6-91B2-25C1E2981B60}"/>
              </a:ext>
            </a:extLst>
          </p:cNvPr>
          <p:cNvSpPr>
            <a:spLocks noGrp="1"/>
          </p:cNvSpPr>
          <p:nvPr>
            <p:ph type="body" sz="quarter" idx="12" hasCustomPrompt="1"/>
          </p:nvPr>
        </p:nvSpPr>
        <p:spPr>
          <a:xfrm>
            <a:off x="651014" y="3559329"/>
            <a:ext cx="5609019" cy="245755"/>
          </a:xfrm>
        </p:spPr>
        <p:txBody>
          <a:bodyPr>
            <a:normAutofit/>
          </a:bodyPr>
          <a:lstStyle>
            <a:lvl1pPr marL="0" indent="0">
              <a:buNone/>
              <a:defRPr sz="1200">
                <a:solidFill>
                  <a:schemeClr val="accent5"/>
                </a:solidFill>
              </a:defRPr>
            </a:lvl1pPr>
            <a:lvl2pPr marL="342900" indent="0">
              <a:buNone/>
              <a:defRPr>
                <a:solidFill>
                  <a:schemeClr val="accent5"/>
                </a:solidFill>
              </a:defRPr>
            </a:lvl2pPr>
            <a:lvl3pPr marL="685800" indent="0">
              <a:buNone/>
              <a:defRPr>
                <a:solidFill>
                  <a:schemeClr val="accent5"/>
                </a:solidFill>
              </a:defRPr>
            </a:lvl3pPr>
            <a:lvl4pPr marL="1028700" indent="0">
              <a:buNone/>
              <a:defRPr>
                <a:solidFill>
                  <a:schemeClr val="accent5"/>
                </a:solidFill>
              </a:defRPr>
            </a:lvl4pPr>
            <a:lvl5pPr marL="1371600" indent="0">
              <a:buNone/>
              <a:defRPr>
                <a:solidFill>
                  <a:schemeClr val="accent5"/>
                </a:solidFill>
              </a:defRPr>
            </a:lvl5pPr>
          </a:lstStyle>
          <a:p>
            <a:pPr lvl="0"/>
            <a:r>
              <a:rPr lang="fi-FI" dirty="0"/>
              <a:t>Luennoitsija</a:t>
            </a:r>
          </a:p>
        </p:txBody>
      </p:sp>
      <mc:AlternateContent xmlns:mc="http://schemas.openxmlformats.org/markup-compatibility/2006" xmlns:p14="http://schemas.microsoft.com/office/powerpoint/2010/main">
        <mc:Choice Requires="p14">
          <p:contentPart p14:bwMode="auto" r:id="rId2">
            <p14:nvContentPartPr>
              <p14:cNvPr id="14" name="Käsinkirjoitus 13">
                <a:extLst>
                  <a:ext uri="{FF2B5EF4-FFF2-40B4-BE49-F238E27FC236}">
                    <a16:creationId xmlns:a16="http://schemas.microsoft.com/office/drawing/2014/main" id="{CEC5EDC0-A0E0-4F47-928F-B20B8076E634}"/>
                  </a:ext>
                </a:extLst>
              </p14:cNvPr>
              <p14:cNvContentPartPr/>
              <p14:nvPr userDrawn="1"/>
            </p14:nvContentPartPr>
            <p14:xfrm>
              <a:off x="2048892" y="3520800"/>
              <a:ext cx="8640" cy="270"/>
            </p14:xfrm>
          </p:contentPart>
        </mc:Choice>
        <mc:Fallback xmlns="">
          <p:pic>
            <p:nvPicPr>
              <p:cNvPr id="14" name="Käsinkirjoitus 13">
                <a:extLst>
                  <a:ext uri="{FF2B5EF4-FFF2-40B4-BE49-F238E27FC236}">
                    <a16:creationId xmlns:a16="http://schemas.microsoft.com/office/drawing/2014/main" id="{CEC5EDC0-A0E0-4F47-928F-B20B8076E634}"/>
                  </a:ext>
                </a:extLst>
              </p:cNvPr>
              <p:cNvPicPr/>
              <p:nvPr/>
            </p:nvPicPr>
            <p:blipFill>
              <a:blip r:embed="rId3"/>
              <a:stretch>
                <a:fillRect/>
              </a:stretch>
            </p:blipFill>
            <p:spPr>
              <a:xfrm>
                <a:off x="2039532" y="3513780"/>
                <a:ext cx="27360" cy="1431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5" name="Käsinkirjoitus 14">
                <a:extLst>
                  <a:ext uri="{FF2B5EF4-FFF2-40B4-BE49-F238E27FC236}">
                    <a16:creationId xmlns:a16="http://schemas.microsoft.com/office/drawing/2014/main" id="{469EDAD8-DE64-4AA1-99EB-7E6A49453D5D}"/>
                  </a:ext>
                </a:extLst>
              </p14:cNvPr>
              <p14:cNvContentPartPr/>
              <p14:nvPr userDrawn="1"/>
            </p14:nvContentPartPr>
            <p14:xfrm>
              <a:off x="1981932" y="3554280"/>
              <a:ext cx="270" cy="270"/>
            </p14:xfrm>
          </p:contentPart>
        </mc:Choice>
        <mc:Fallback xmlns="">
          <p:pic>
            <p:nvPicPr>
              <p:cNvPr id="15" name="Käsinkirjoitus 14">
                <a:extLst>
                  <a:ext uri="{FF2B5EF4-FFF2-40B4-BE49-F238E27FC236}">
                    <a16:creationId xmlns:a16="http://schemas.microsoft.com/office/drawing/2014/main" id="{469EDAD8-DE64-4AA1-99EB-7E6A49453D5D}"/>
                  </a:ext>
                </a:extLst>
              </p:cNvPr>
              <p:cNvPicPr/>
              <p:nvPr/>
            </p:nvPicPr>
            <p:blipFill>
              <a:blip r:embed="rId5"/>
              <a:stretch>
                <a:fillRect/>
              </a:stretch>
            </p:blipFill>
            <p:spPr>
              <a:xfrm>
                <a:off x="1975182" y="3547530"/>
                <a:ext cx="13500" cy="13500"/>
              </a:xfrm>
              <a:prstGeom prst="rect">
                <a:avLst/>
              </a:prstGeom>
            </p:spPr>
          </p:pic>
        </mc:Fallback>
      </mc:AlternateContent>
      <p:pic>
        <p:nvPicPr>
          <p:cNvPr id="8" name="Picture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502024" y="3853191"/>
            <a:ext cx="2394326" cy="970615"/>
          </a:xfrm>
          <a:prstGeom prst="rect">
            <a:avLst/>
          </a:prstGeom>
        </p:spPr>
      </p:pic>
      <p:sp>
        <p:nvSpPr>
          <p:cNvPr id="17" name="Date Placeholder 3"/>
          <p:cNvSpPr>
            <a:spLocks noGrp="1"/>
          </p:cNvSpPr>
          <p:nvPr>
            <p:ph type="dt" sz="half" idx="13"/>
          </p:nvPr>
        </p:nvSpPr>
        <p:spPr>
          <a:xfrm>
            <a:off x="628650" y="4767263"/>
            <a:ext cx="2057400" cy="273844"/>
          </a:xfrm>
        </p:spPr>
        <p:txBody>
          <a:bodyPr/>
          <a:lstStyle>
            <a:lvl1pPr>
              <a:defRPr sz="788">
                <a:solidFill>
                  <a:schemeClr val="bg1"/>
                </a:solidFill>
                <a:latin typeface="Arial" panose="020B0604020202020204" pitchFamily="34" charset="0"/>
                <a:cs typeface="Arial" panose="020B0604020202020204" pitchFamily="34" charset="0"/>
              </a:defRPr>
            </a:lvl1pPr>
          </a:lstStyle>
          <a:p>
            <a:fld id="{D45440BC-9B28-4ACE-B7B8-D3C83187B980}" type="datetimeFigureOut">
              <a:rPr lang="fi-FI" smtClean="0"/>
              <a:pPr/>
              <a:t>4.9.2020</a:t>
            </a:fld>
            <a:endParaRPr lang="fi-FI" dirty="0"/>
          </a:p>
        </p:txBody>
      </p:sp>
      <p:sp>
        <p:nvSpPr>
          <p:cNvPr id="18" name="Footer Placeholder 4"/>
          <p:cNvSpPr>
            <a:spLocks noGrp="1"/>
          </p:cNvSpPr>
          <p:nvPr>
            <p:ph type="ftr" sz="quarter" idx="14"/>
          </p:nvPr>
        </p:nvSpPr>
        <p:spPr>
          <a:xfrm>
            <a:off x="3028950" y="4767263"/>
            <a:ext cx="3086100" cy="273844"/>
          </a:xfrm>
        </p:spPr>
        <p:txBody>
          <a:bodyPr/>
          <a:lstStyle>
            <a:lvl1pPr>
              <a:defRPr sz="788">
                <a:solidFill>
                  <a:schemeClr val="bg1"/>
                </a:solidFill>
                <a:latin typeface="Arial" panose="020B0604020202020204" pitchFamily="34" charset="0"/>
                <a:cs typeface="Arial" panose="020B0604020202020204" pitchFamily="34" charset="0"/>
              </a:defRPr>
            </a:lvl1pPr>
          </a:lstStyle>
          <a:p>
            <a:endParaRPr lang="fi-FI" dirty="0"/>
          </a:p>
        </p:txBody>
      </p:sp>
      <p:sp>
        <p:nvSpPr>
          <p:cNvPr id="19" name="Slide Number Placeholder 5"/>
          <p:cNvSpPr>
            <a:spLocks noGrp="1"/>
          </p:cNvSpPr>
          <p:nvPr>
            <p:ph type="sldNum" sz="quarter" idx="15"/>
          </p:nvPr>
        </p:nvSpPr>
        <p:spPr>
          <a:xfrm>
            <a:off x="6603565" y="4767263"/>
            <a:ext cx="2057400" cy="273844"/>
          </a:xfrm>
        </p:spPr>
        <p:txBody>
          <a:bodyPr/>
          <a:lstStyle>
            <a:lvl1pPr>
              <a:defRPr sz="788">
                <a:solidFill>
                  <a:schemeClr val="bg1"/>
                </a:solidFill>
                <a:latin typeface="Arial" panose="020B0604020202020204" pitchFamily="34" charset="0"/>
                <a:cs typeface="Arial" panose="020B0604020202020204" pitchFamily="34" charset="0"/>
              </a:defRPr>
            </a:lvl1pPr>
          </a:lstStyle>
          <a:p>
            <a:fld id="{D052F644-756C-4530-A69F-A71AB7A98F48}" type="slidenum">
              <a:rPr lang="fi-FI" smtClean="0"/>
              <a:pPr/>
              <a:t>‹#›</a:t>
            </a:fld>
            <a:endParaRPr lang="fi-FI"/>
          </a:p>
        </p:txBody>
      </p:sp>
      <p:sp>
        <p:nvSpPr>
          <p:cNvPr id="20" name="Alaotsikko 2">
            <a:extLst>
              <a:ext uri="{FF2B5EF4-FFF2-40B4-BE49-F238E27FC236}">
                <a16:creationId xmlns:a16="http://schemas.microsoft.com/office/drawing/2014/main" id="{66072717-81C3-4F6B-9309-1674C171F521}"/>
              </a:ext>
            </a:extLst>
          </p:cNvPr>
          <p:cNvSpPr>
            <a:spLocks noGrp="1"/>
          </p:cNvSpPr>
          <p:nvPr>
            <p:ph type="subTitle" idx="1" hasCustomPrompt="1"/>
          </p:nvPr>
        </p:nvSpPr>
        <p:spPr>
          <a:xfrm>
            <a:off x="651014" y="2980395"/>
            <a:ext cx="5609019" cy="505754"/>
          </a:xfrm>
        </p:spPr>
        <p:txBody>
          <a:bodyPr>
            <a:normAutofit/>
          </a:bodyPr>
          <a:lstStyle>
            <a:lvl1pPr marL="0" indent="0" algn="l">
              <a:buNone/>
              <a:defRPr sz="1500" b="1"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dirty="0"/>
              <a:t>Alaotsikko</a:t>
            </a:r>
          </a:p>
        </p:txBody>
      </p:sp>
      <p:sp>
        <p:nvSpPr>
          <p:cNvPr id="11" name="Otsikko 1">
            <a:extLst>
              <a:ext uri="{FF2B5EF4-FFF2-40B4-BE49-F238E27FC236}">
                <a16:creationId xmlns:a16="http://schemas.microsoft.com/office/drawing/2014/main" id="{CA4F6AB8-5B3A-4D26-91F4-2F9CDEAFF08A}"/>
              </a:ext>
            </a:extLst>
          </p:cNvPr>
          <p:cNvSpPr>
            <a:spLocks noGrp="1"/>
          </p:cNvSpPr>
          <p:nvPr>
            <p:ph type="ctrTitle"/>
          </p:nvPr>
        </p:nvSpPr>
        <p:spPr>
          <a:xfrm>
            <a:off x="651014" y="683101"/>
            <a:ext cx="7830000" cy="2063642"/>
          </a:xfrm>
        </p:spPr>
        <p:txBody>
          <a:bodyPr anchor="b">
            <a:normAutofit/>
          </a:bodyPr>
          <a:lstStyle>
            <a:lvl1pPr algn="l">
              <a:defRPr sz="7200" b="1">
                <a:solidFill>
                  <a:schemeClr val="bg1"/>
                </a:solidFill>
              </a:defRPr>
            </a:lvl1pPr>
          </a:lstStyle>
          <a:p>
            <a:r>
              <a:rPr lang="en-US"/>
              <a:t>Click to edit Master title style</a:t>
            </a:r>
            <a:endParaRPr lang="fi-FI" dirty="0"/>
          </a:p>
        </p:txBody>
      </p:sp>
    </p:spTree>
    <p:extLst>
      <p:ext uri="{BB962C8B-B14F-4D97-AF65-F5344CB8AC3E}">
        <p14:creationId xmlns:p14="http://schemas.microsoft.com/office/powerpoint/2010/main" val="20610209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äliotsikko vihreä">
    <p:bg>
      <p:bgPr>
        <a:solidFill>
          <a:schemeClr val="accent3"/>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7E587F3-499A-4FFF-8E39-6F7431222FD4}"/>
              </a:ext>
            </a:extLst>
          </p:cNvPr>
          <p:cNvSpPr>
            <a:spLocks noGrp="1"/>
          </p:cNvSpPr>
          <p:nvPr>
            <p:ph type="title" hasCustomPrompt="1"/>
          </p:nvPr>
        </p:nvSpPr>
        <p:spPr>
          <a:xfrm>
            <a:off x="623887" y="693020"/>
            <a:ext cx="3948113" cy="1003433"/>
          </a:xfrm>
        </p:spPr>
        <p:txBody>
          <a:bodyPr anchor="t" anchorCtr="0">
            <a:normAutofit/>
          </a:bodyPr>
          <a:lstStyle>
            <a:lvl1pPr>
              <a:defRPr sz="3000">
                <a:solidFill>
                  <a:schemeClr val="bg1"/>
                </a:solidFill>
              </a:defRPr>
            </a:lvl1pPr>
          </a:lstStyle>
          <a:p>
            <a:r>
              <a:rPr lang="fi-FI" dirty="0"/>
              <a:t>Välilehden </a:t>
            </a:r>
            <a:br>
              <a:rPr lang="fi-FI" dirty="0"/>
            </a:br>
            <a:r>
              <a:rPr lang="fi-FI" dirty="0"/>
              <a:t>otsikko</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58515" y="4421605"/>
            <a:ext cx="1785485" cy="721895"/>
          </a:xfrm>
          <a:prstGeom prst="rect">
            <a:avLst/>
          </a:prstGeom>
        </p:spPr>
      </p:pic>
    </p:spTree>
    <p:extLst>
      <p:ext uri="{BB962C8B-B14F-4D97-AF65-F5344CB8AC3E}">
        <p14:creationId xmlns:p14="http://schemas.microsoft.com/office/powerpoint/2010/main" val="37044689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äliotsikko violetti">
    <p:bg>
      <p:bgPr>
        <a:solidFill>
          <a:schemeClr val="accent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7E587F3-499A-4FFF-8E39-6F7431222FD4}"/>
              </a:ext>
            </a:extLst>
          </p:cNvPr>
          <p:cNvSpPr>
            <a:spLocks noGrp="1"/>
          </p:cNvSpPr>
          <p:nvPr>
            <p:ph type="title" hasCustomPrompt="1"/>
          </p:nvPr>
        </p:nvSpPr>
        <p:spPr>
          <a:xfrm>
            <a:off x="623887" y="693020"/>
            <a:ext cx="3948113" cy="1003433"/>
          </a:xfrm>
        </p:spPr>
        <p:txBody>
          <a:bodyPr anchor="t" anchorCtr="0">
            <a:normAutofit/>
          </a:bodyPr>
          <a:lstStyle>
            <a:lvl1pPr>
              <a:defRPr sz="3000">
                <a:solidFill>
                  <a:schemeClr val="bg1"/>
                </a:solidFill>
              </a:defRPr>
            </a:lvl1pPr>
          </a:lstStyle>
          <a:p>
            <a:r>
              <a:rPr lang="fi-FI" dirty="0"/>
              <a:t>Välilehden </a:t>
            </a:r>
            <a:br>
              <a:rPr lang="fi-FI" dirty="0"/>
            </a:br>
            <a:r>
              <a:rPr lang="fi-FI" dirty="0"/>
              <a:t>otsikko</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58515" y="4421605"/>
            <a:ext cx="1785485" cy="721895"/>
          </a:xfrm>
          <a:prstGeom prst="rect">
            <a:avLst/>
          </a:prstGeom>
        </p:spPr>
      </p:pic>
    </p:spTree>
    <p:extLst>
      <p:ext uri="{BB962C8B-B14F-4D97-AF65-F5344CB8AC3E}">
        <p14:creationId xmlns:p14="http://schemas.microsoft.com/office/powerpoint/2010/main" val="15617390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äliotsikko turkoosi">
    <p:bg>
      <p:bgPr>
        <a:solidFill>
          <a:schemeClr val="accent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7E587F3-499A-4FFF-8E39-6F7431222FD4}"/>
              </a:ext>
            </a:extLst>
          </p:cNvPr>
          <p:cNvSpPr>
            <a:spLocks noGrp="1"/>
          </p:cNvSpPr>
          <p:nvPr>
            <p:ph type="title" hasCustomPrompt="1"/>
          </p:nvPr>
        </p:nvSpPr>
        <p:spPr>
          <a:xfrm>
            <a:off x="623887" y="693020"/>
            <a:ext cx="3948113" cy="1003433"/>
          </a:xfrm>
        </p:spPr>
        <p:txBody>
          <a:bodyPr anchor="t" anchorCtr="0">
            <a:normAutofit/>
          </a:bodyPr>
          <a:lstStyle>
            <a:lvl1pPr>
              <a:defRPr sz="3000">
                <a:solidFill>
                  <a:schemeClr val="bg1"/>
                </a:solidFill>
              </a:defRPr>
            </a:lvl1pPr>
          </a:lstStyle>
          <a:p>
            <a:r>
              <a:rPr lang="fi-FI" dirty="0"/>
              <a:t>Välilehden </a:t>
            </a:r>
            <a:br>
              <a:rPr lang="fi-FI" dirty="0"/>
            </a:br>
            <a:r>
              <a:rPr lang="fi-FI" dirty="0"/>
              <a:t>otsikko</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58515" y="4421605"/>
            <a:ext cx="1785485" cy="721895"/>
          </a:xfrm>
          <a:prstGeom prst="rect">
            <a:avLst/>
          </a:prstGeom>
        </p:spPr>
      </p:pic>
    </p:spTree>
    <p:extLst>
      <p:ext uri="{BB962C8B-B14F-4D97-AF65-F5344CB8AC3E}">
        <p14:creationId xmlns:p14="http://schemas.microsoft.com/office/powerpoint/2010/main" val="4137743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iitos - musta">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8582" y="1690688"/>
            <a:ext cx="4346838" cy="1762125"/>
          </a:xfrm>
          <a:prstGeom prst="rect">
            <a:avLst/>
          </a:prstGeom>
        </p:spPr>
      </p:pic>
      <p:sp>
        <p:nvSpPr>
          <p:cNvPr id="4" name="Alaotsikko 2">
            <a:extLst>
              <a:ext uri="{FF2B5EF4-FFF2-40B4-BE49-F238E27FC236}">
                <a16:creationId xmlns:a16="http://schemas.microsoft.com/office/drawing/2014/main" id="{66072717-81C3-4F6B-9309-1674C171F521}"/>
              </a:ext>
            </a:extLst>
          </p:cNvPr>
          <p:cNvSpPr>
            <a:spLocks noGrp="1"/>
          </p:cNvSpPr>
          <p:nvPr>
            <p:ph type="subTitle" idx="1"/>
          </p:nvPr>
        </p:nvSpPr>
        <p:spPr>
          <a:xfrm>
            <a:off x="1766681" y="3623921"/>
            <a:ext cx="5610639" cy="379254"/>
          </a:xfrm>
        </p:spPr>
        <p:txBody>
          <a:bodyPr>
            <a:normAutofit/>
          </a:bodyPr>
          <a:lstStyle>
            <a:lvl1pPr marL="0" indent="0" algn="ctr">
              <a:buNone/>
              <a:defRPr sz="1500" b="1">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fi-FI" dirty="0"/>
          </a:p>
        </p:txBody>
      </p:sp>
      <p:sp>
        <p:nvSpPr>
          <p:cNvPr id="5" name="Tekstin paikkamerkki 12">
            <a:extLst>
              <a:ext uri="{FF2B5EF4-FFF2-40B4-BE49-F238E27FC236}">
                <a16:creationId xmlns:a16="http://schemas.microsoft.com/office/drawing/2014/main" id="{889DA205-0B6C-45D6-91B2-25C1E2981B60}"/>
              </a:ext>
            </a:extLst>
          </p:cNvPr>
          <p:cNvSpPr>
            <a:spLocks noGrp="1"/>
          </p:cNvSpPr>
          <p:nvPr>
            <p:ph type="body" sz="quarter" idx="12"/>
          </p:nvPr>
        </p:nvSpPr>
        <p:spPr>
          <a:xfrm>
            <a:off x="1767491" y="4118304"/>
            <a:ext cx="5609019" cy="245755"/>
          </a:xfrm>
        </p:spPr>
        <p:txBody>
          <a:bodyPr>
            <a:normAutofit/>
          </a:bodyPr>
          <a:lstStyle>
            <a:lvl1pPr marL="0" indent="0" algn="ctr">
              <a:buNone/>
              <a:defRPr sz="1200">
                <a:solidFill>
                  <a:schemeClr val="accent5"/>
                </a:solidFill>
              </a:defRPr>
            </a:lvl1pPr>
            <a:lvl2pPr marL="342900" indent="0">
              <a:buNone/>
              <a:defRPr>
                <a:solidFill>
                  <a:schemeClr val="accent5"/>
                </a:solidFill>
              </a:defRPr>
            </a:lvl2pPr>
            <a:lvl3pPr marL="685800" indent="0">
              <a:buNone/>
              <a:defRPr>
                <a:solidFill>
                  <a:schemeClr val="accent5"/>
                </a:solidFill>
              </a:defRPr>
            </a:lvl3pPr>
            <a:lvl4pPr marL="1028700" indent="0">
              <a:buNone/>
              <a:defRPr>
                <a:solidFill>
                  <a:schemeClr val="accent5"/>
                </a:solidFill>
              </a:defRPr>
            </a:lvl4pPr>
            <a:lvl5pPr marL="1371600" indent="0">
              <a:buNone/>
              <a:defRPr>
                <a:solidFill>
                  <a:schemeClr val="accent5"/>
                </a:solidFill>
              </a:defRPr>
            </a:lvl5pPr>
          </a:lstStyle>
          <a:p>
            <a:pPr lvl="0"/>
            <a:r>
              <a:rPr lang="en-US"/>
              <a:t>Edit Master text styles</a:t>
            </a:r>
          </a:p>
        </p:txBody>
      </p:sp>
    </p:spTree>
    <p:extLst>
      <p:ext uri="{BB962C8B-B14F-4D97-AF65-F5344CB8AC3E}">
        <p14:creationId xmlns:p14="http://schemas.microsoft.com/office/powerpoint/2010/main" val="10991368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iitos - violetti">
    <p:bg>
      <p:bgPr>
        <a:solidFill>
          <a:schemeClr val="accent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8582" y="1690688"/>
            <a:ext cx="4346838" cy="1762125"/>
          </a:xfrm>
          <a:prstGeom prst="rect">
            <a:avLst/>
          </a:prstGeom>
        </p:spPr>
      </p:pic>
      <p:sp>
        <p:nvSpPr>
          <p:cNvPr id="4" name="Alaotsikko 2">
            <a:extLst>
              <a:ext uri="{FF2B5EF4-FFF2-40B4-BE49-F238E27FC236}">
                <a16:creationId xmlns:a16="http://schemas.microsoft.com/office/drawing/2014/main" id="{66072717-81C3-4F6B-9309-1674C171F521}"/>
              </a:ext>
            </a:extLst>
          </p:cNvPr>
          <p:cNvSpPr>
            <a:spLocks noGrp="1"/>
          </p:cNvSpPr>
          <p:nvPr>
            <p:ph type="subTitle" idx="1"/>
          </p:nvPr>
        </p:nvSpPr>
        <p:spPr>
          <a:xfrm>
            <a:off x="1766681" y="3623921"/>
            <a:ext cx="5610639" cy="379254"/>
          </a:xfrm>
        </p:spPr>
        <p:txBody>
          <a:bodyPr>
            <a:normAutofit/>
          </a:bodyPr>
          <a:lstStyle>
            <a:lvl1pPr marL="0" indent="0" algn="ctr">
              <a:buNone/>
              <a:defRPr sz="1500" b="1">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fi-FI" dirty="0"/>
          </a:p>
        </p:txBody>
      </p:sp>
      <p:sp>
        <p:nvSpPr>
          <p:cNvPr id="5" name="Tekstin paikkamerkki 12">
            <a:extLst>
              <a:ext uri="{FF2B5EF4-FFF2-40B4-BE49-F238E27FC236}">
                <a16:creationId xmlns:a16="http://schemas.microsoft.com/office/drawing/2014/main" id="{889DA205-0B6C-45D6-91B2-25C1E2981B60}"/>
              </a:ext>
            </a:extLst>
          </p:cNvPr>
          <p:cNvSpPr>
            <a:spLocks noGrp="1"/>
          </p:cNvSpPr>
          <p:nvPr>
            <p:ph type="body" sz="quarter" idx="12"/>
          </p:nvPr>
        </p:nvSpPr>
        <p:spPr>
          <a:xfrm>
            <a:off x="1767491" y="4118304"/>
            <a:ext cx="5609019" cy="245755"/>
          </a:xfrm>
        </p:spPr>
        <p:txBody>
          <a:bodyPr>
            <a:normAutofit/>
          </a:bodyPr>
          <a:lstStyle>
            <a:lvl1pPr marL="0" indent="0" algn="ctr">
              <a:buNone/>
              <a:defRPr sz="1200">
                <a:solidFill>
                  <a:schemeClr val="accent5"/>
                </a:solidFill>
              </a:defRPr>
            </a:lvl1pPr>
            <a:lvl2pPr marL="342900" indent="0">
              <a:buNone/>
              <a:defRPr>
                <a:solidFill>
                  <a:schemeClr val="accent5"/>
                </a:solidFill>
              </a:defRPr>
            </a:lvl2pPr>
            <a:lvl3pPr marL="685800" indent="0">
              <a:buNone/>
              <a:defRPr>
                <a:solidFill>
                  <a:schemeClr val="accent5"/>
                </a:solidFill>
              </a:defRPr>
            </a:lvl3pPr>
            <a:lvl4pPr marL="1028700" indent="0">
              <a:buNone/>
              <a:defRPr>
                <a:solidFill>
                  <a:schemeClr val="accent5"/>
                </a:solidFill>
              </a:defRPr>
            </a:lvl4pPr>
            <a:lvl5pPr marL="1371600" indent="0">
              <a:buNone/>
              <a:defRPr>
                <a:solidFill>
                  <a:schemeClr val="accent5"/>
                </a:solidFill>
              </a:defRPr>
            </a:lvl5pPr>
          </a:lstStyle>
          <a:p>
            <a:pPr lvl="0"/>
            <a:r>
              <a:rPr lang="en-US"/>
              <a:t>Edit Master text styles</a:t>
            </a:r>
          </a:p>
        </p:txBody>
      </p:sp>
    </p:spTree>
    <p:extLst>
      <p:ext uri="{BB962C8B-B14F-4D97-AF65-F5344CB8AC3E}">
        <p14:creationId xmlns:p14="http://schemas.microsoft.com/office/powerpoint/2010/main" val="361841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nsi violetti">
    <p:bg>
      <p:bgPr>
        <a:solidFill>
          <a:schemeClr val="accent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A4F6AB8-5B3A-4D26-91F4-2F9CDEAFF08A}"/>
              </a:ext>
            </a:extLst>
          </p:cNvPr>
          <p:cNvSpPr>
            <a:spLocks noGrp="1"/>
          </p:cNvSpPr>
          <p:nvPr>
            <p:ph type="ctrTitle"/>
          </p:nvPr>
        </p:nvSpPr>
        <p:spPr>
          <a:xfrm>
            <a:off x="651014" y="683101"/>
            <a:ext cx="7830000" cy="2063642"/>
          </a:xfrm>
        </p:spPr>
        <p:txBody>
          <a:bodyPr anchor="b">
            <a:normAutofit/>
          </a:bodyPr>
          <a:lstStyle>
            <a:lvl1pPr algn="l">
              <a:defRPr sz="7200" b="1">
                <a:solidFill>
                  <a:schemeClr val="bg1"/>
                </a:solidFill>
              </a:defRPr>
            </a:lvl1pPr>
          </a:lstStyle>
          <a:p>
            <a:r>
              <a:rPr lang="en-US"/>
              <a:t>Click to edit Master title style</a:t>
            </a:r>
            <a:endParaRPr lang="fi-FI" dirty="0"/>
          </a:p>
        </p:txBody>
      </p:sp>
      <p:sp>
        <p:nvSpPr>
          <p:cNvPr id="3" name="Alaotsikko 2">
            <a:extLst>
              <a:ext uri="{FF2B5EF4-FFF2-40B4-BE49-F238E27FC236}">
                <a16:creationId xmlns:a16="http://schemas.microsoft.com/office/drawing/2014/main" id="{66072717-81C3-4F6B-9309-1674C171F521}"/>
              </a:ext>
            </a:extLst>
          </p:cNvPr>
          <p:cNvSpPr>
            <a:spLocks noGrp="1"/>
          </p:cNvSpPr>
          <p:nvPr>
            <p:ph type="subTitle" idx="1"/>
          </p:nvPr>
        </p:nvSpPr>
        <p:spPr>
          <a:xfrm>
            <a:off x="651014" y="2980395"/>
            <a:ext cx="5609019" cy="505754"/>
          </a:xfrm>
        </p:spPr>
        <p:txBody>
          <a:bodyPr>
            <a:normAutofit/>
          </a:bodyPr>
          <a:lstStyle>
            <a:lvl1pPr marL="0" indent="0" algn="l">
              <a:buNone/>
              <a:defRPr sz="1500" b="1"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fi-FI" dirty="0"/>
          </a:p>
        </p:txBody>
      </p:sp>
      <p:sp>
        <p:nvSpPr>
          <p:cNvPr id="13" name="Tekstin paikkamerkki 12">
            <a:extLst>
              <a:ext uri="{FF2B5EF4-FFF2-40B4-BE49-F238E27FC236}">
                <a16:creationId xmlns:a16="http://schemas.microsoft.com/office/drawing/2014/main" id="{889DA205-0B6C-45D6-91B2-25C1E2981B60}"/>
              </a:ext>
            </a:extLst>
          </p:cNvPr>
          <p:cNvSpPr>
            <a:spLocks noGrp="1"/>
          </p:cNvSpPr>
          <p:nvPr>
            <p:ph type="body" sz="quarter" idx="12"/>
          </p:nvPr>
        </p:nvSpPr>
        <p:spPr>
          <a:xfrm>
            <a:off x="651014" y="3559329"/>
            <a:ext cx="5609019" cy="245755"/>
          </a:xfrm>
        </p:spPr>
        <p:txBody>
          <a:bodyPr>
            <a:normAutofit/>
          </a:bodyPr>
          <a:lstStyle>
            <a:lvl1pPr marL="0" indent="0">
              <a:buNone/>
              <a:defRPr sz="1200">
                <a:solidFill>
                  <a:schemeClr val="tx1"/>
                </a:solidFill>
              </a:defRPr>
            </a:lvl1pPr>
            <a:lvl2pPr marL="342900" indent="0">
              <a:buNone/>
              <a:defRPr>
                <a:solidFill>
                  <a:schemeClr val="accent5"/>
                </a:solidFill>
              </a:defRPr>
            </a:lvl2pPr>
            <a:lvl3pPr marL="685800" indent="0">
              <a:buNone/>
              <a:defRPr>
                <a:solidFill>
                  <a:schemeClr val="accent5"/>
                </a:solidFill>
              </a:defRPr>
            </a:lvl3pPr>
            <a:lvl4pPr marL="1028700" indent="0">
              <a:buNone/>
              <a:defRPr>
                <a:solidFill>
                  <a:schemeClr val="accent5"/>
                </a:solidFill>
              </a:defRPr>
            </a:lvl4pPr>
            <a:lvl5pPr marL="1371600" indent="0">
              <a:buNone/>
              <a:defRPr>
                <a:solidFill>
                  <a:schemeClr val="accent5"/>
                </a:solidFill>
              </a:defRPr>
            </a:lvl5pPr>
          </a:lstStyle>
          <a:p>
            <a:pPr lvl="0"/>
            <a:r>
              <a:rPr lang="en-US"/>
              <a:t>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02024" y="3853191"/>
            <a:ext cx="2394326" cy="970615"/>
          </a:xfrm>
          <a:prstGeom prst="rect">
            <a:avLst/>
          </a:prstGeom>
        </p:spPr>
      </p:pic>
      <p:sp>
        <p:nvSpPr>
          <p:cNvPr id="8" name="Date Placeholder 3"/>
          <p:cNvSpPr>
            <a:spLocks noGrp="1"/>
          </p:cNvSpPr>
          <p:nvPr>
            <p:ph type="dt" sz="half" idx="13"/>
          </p:nvPr>
        </p:nvSpPr>
        <p:spPr>
          <a:xfrm>
            <a:off x="628650" y="4767263"/>
            <a:ext cx="2057400" cy="273844"/>
          </a:xfrm>
        </p:spPr>
        <p:txBody>
          <a:bodyPr/>
          <a:lstStyle>
            <a:lvl1pPr>
              <a:defRPr sz="788">
                <a:solidFill>
                  <a:schemeClr val="bg1"/>
                </a:solidFill>
                <a:latin typeface="Arial" panose="020B0604020202020204" pitchFamily="34" charset="0"/>
                <a:cs typeface="Arial" panose="020B0604020202020204" pitchFamily="34" charset="0"/>
              </a:defRPr>
            </a:lvl1pPr>
          </a:lstStyle>
          <a:p>
            <a:fld id="{D45440BC-9B28-4ACE-B7B8-D3C83187B980}" type="datetimeFigureOut">
              <a:rPr lang="fi-FI" smtClean="0"/>
              <a:pPr/>
              <a:t>4.9.2020</a:t>
            </a:fld>
            <a:endParaRPr lang="fi-FI" dirty="0"/>
          </a:p>
        </p:txBody>
      </p:sp>
      <p:sp>
        <p:nvSpPr>
          <p:cNvPr id="9" name="Footer Placeholder 4"/>
          <p:cNvSpPr>
            <a:spLocks noGrp="1"/>
          </p:cNvSpPr>
          <p:nvPr>
            <p:ph type="ftr" sz="quarter" idx="14"/>
          </p:nvPr>
        </p:nvSpPr>
        <p:spPr>
          <a:xfrm>
            <a:off x="3028950" y="4767263"/>
            <a:ext cx="3086100" cy="273844"/>
          </a:xfrm>
        </p:spPr>
        <p:txBody>
          <a:bodyPr/>
          <a:lstStyle>
            <a:lvl1pPr>
              <a:defRPr sz="788">
                <a:solidFill>
                  <a:schemeClr val="bg1"/>
                </a:solidFill>
                <a:latin typeface="Arial" panose="020B0604020202020204" pitchFamily="34" charset="0"/>
                <a:cs typeface="Arial" panose="020B0604020202020204" pitchFamily="34" charset="0"/>
              </a:defRPr>
            </a:lvl1pPr>
          </a:lstStyle>
          <a:p>
            <a:endParaRPr lang="fi-FI" dirty="0"/>
          </a:p>
        </p:txBody>
      </p:sp>
      <p:sp>
        <p:nvSpPr>
          <p:cNvPr id="10" name="Slide Number Placeholder 5"/>
          <p:cNvSpPr>
            <a:spLocks noGrp="1"/>
          </p:cNvSpPr>
          <p:nvPr>
            <p:ph type="sldNum" sz="quarter" idx="15"/>
          </p:nvPr>
        </p:nvSpPr>
        <p:spPr>
          <a:xfrm>
            <a:off x="6603565" y="4767263"/>
            <a:ext cx="2057400" cy="273844"/>
          </a:xfrm>
        </p:spPr>
        <p:txBody>
          <a:bodyPr/>
          <a:lstStyle>
            <a:lvl1pPr>
              <a:defRPr sz="788">
                <a:solidFill>
                  <a:schemeClr val="bg1"/>
                </a:solidFill>
                <a:latin typeface="Arial" panose="020B0604020202020204" pitchFamily="34" charset="0"/>
                <a:cs typeface="Arial" panose="020B0604020202020204" pitchFamily="34" charset="0"/>
              </a:defRPr>
            </a:lvl1pPr>
          </a:lstStyle>
          <a:p>
            <a:fld id="{D052F644-756C-4530-A69F-A71AB7A98F48}" type="slidenum">
              <a:rPr lang="fi-FI" smtClean="0"/>
              <a:pPr/>
              <a:t>‹#›</a:t>
            </a:fld>
            <a:endParaRPr lang="fi-FI"/>
          </a:p>
        </p:txBody>
      </p:sp>
    </p:spTree>
    <p:extLst>
      <p:ext uri="{BB962C8B-B14F-4D97-AF65-F5344CB8AC3E}">
        <p14:creationId xmlns:p14="http://schemas.microsoft.com/office/powerpoint/2010/main" val="3101881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tsikko ja sisältö valkoinen">
    <p:spTree>
      <p:nvGrpSpPr>
        <p:cNvPr id="1" name=""/>
        <p:cNvGrpSpPr/>
        <p:nvPr/>
      </p:nvGrpSpPr>
      <p:grpSpPr>
        <a:xfrm>
          <a:off x="0" y="0"/>
          <a:ext cx="0" cy="0"/>
          <a:chOff x="0" y="0"/>
          <a:chExt cx="0" cy="0"/>
        </a:xfrm>
      </p:grpSpPr>
      <p:sp>
        <p:nvSpPr>
          <p:cNvPr id="6" name="Sisällön paikkamerkki 2">
            <a:extLst>
              <a:ext uri="{FF2B5EF4-FFF2-40B4-BE49-F238E27FC236}">
                <a16:creationId xmlns:a16="http://schemas.microsoft.com/office/drawing/2014/main" id="{E252CC0E-D4C3-47CC-8F2E-90BE622B9EC9}"/>
              </a:ext>
            </a:extLst>
          </p:cNvPr>
          <p:cNvSpPr>
            <a:spLocks noGrp="1"/>
          </p:cNvSpPr>
          <p:nvPr>
            <p:ph idx="1"/>
          </p:nvPr>
        </p:nvSpPr>
        <p:spPr>
          <a:xfrm>
            <a:off x="808521" y="1369219"/>
            <a:ext cx="7608772" cy="30523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63222" y="4421606"/>
            <a:ext cx="1780778" cy="721894"/>
          </a:xfrm>
          <a:prstGeom prst="rect">
            <a:avLst/>
          </a:prstGeom>
        </p:spPr>
      </p:pic>
      <p:sp>
        <p:nvSpPr>
          <p:cNvPr id="9" name="Title 3"/>
          <p:cNvSpPr>
            <a:spLocks noGrp="1"/>
          </p:cNvSpPr>
          <p:nvPr>
            <p:ph type="title"/>
          </p:nvPr>
        </p:nvSpPr>
        <p:spPr>
          <a:xfrm>
            <a:off x="808521" y="328612"/>
            <a:ext cx="7608772" cy="939404"/>
          </a:xfrm>
        </p:spPr>
        <p:txBody>
          <a:bodyPr anchor="b" anchorCtr="0"/>
          <a:lstStyle/>
          <a:p>
            <a:r>
              <a:rPr lang="en-US"/>
              <a:t>Click to edit Master title style</a:t>
            </a:r>
            <a:endParaRPr lang="fi-FI" dirty="0"/>
          </a:p>
        </p:txBody>
      </p:sp>
      <p:sp>
        <p:nvSpPr>
          <p:cNvPr id="10" name="Date Placeholder 3"/>
          <p:cNvSpPr>
            <a:spLocks noGrp="1"/>
          </p:cNvSpPr>
          <p:nvPr>
            <p:ph type="dt" sz="half" idx="13"/>
          </p:nvPr>
        </p:nvSpPr>
        <p:spPr>
          <a:xfrm>
            <a:off x="808521" y="4767263"/>
            <a:ext cx="2057400" cy="273844"/>
          </a:xfrm>
        </p:spPr>
        <p:txBody>
          <a:bodyPr/>
          <a:lstStyle>
            <a:lvl1pPr>
              <a:defRPr sz="788">
                <a:solidFill>
                  <a:schemeClr val="accent6">
                    <a:lumMod val="50000"/>
                  </a:schemeClr>
                </a:solidFill>
                <a:latin typeface="Arial" panose="020B0604020202020204" pitchFamily="34" charset="0"/>
                <a:cs typeface="Arial" panose="020B0604020202020204" pitchFamily="34" charset="0"/>
              </a:defRPr>
            </a:lvl1pPr>
          </a:lstStyle>
          <a:p>
            <a:fld id="{D45440BC-9B28-4ACE-B7B8-D3C83187B980}" type="datetimeFigureOut">
              <a:rPr lang="fi-FI" smtClean="0"/>
              <a:pPr/>
              <a:t>4.9.2020</a:t>
            </a:fld>
            <a:endParaRPr lang="fi-FI" dirty="0"/>
          </a:p>
        </p:txBody>
      </p:sp>
      <p:sp>
        <p:nvSpPr>
          <p:cNvPr id="11" name="Footer Placeholder 4"/>
          <p:cNvSpPr>
            <a:spLocks noGrp="1"/>
          </p:cNvSpPr>
          <p:nvPr>
            <p:ph type="ftr" sz="quarter" idx="14"/>
          </p:nvPr>
        </p:nvSpPr>
        <p:spPr>
          <a:xfrm>
            <a:off x="3028950" y="4767263"/>
            <a:ext cx="3086100" cy="273844"/>
          </a:xfrm>
        </p:spPr>
        <p:txBody>
          <a:bodyPr/>
          <a:lstStyle>
            <a:lvl1pPr>
              <a:defRPr sz="788">
                <a:solidFill>
                  <a:schemeClr val="accent6">
                    <a:lumMod val="50000"/>
                  </a:schemeClr>
                </a:solidFill>
                <a:latin typeface="Arial" panose="020B0604020202020204" pitchFamily="34" charset="0"/>
                <a:cs typeface="Arial" panose="020B0604020202020204" pitchFamily="34" charset="0"/>
              </a:defRPr>
            </a:lvl1pPr>
          </a:lstStyle>
          <a:p>
            <a:endParaRPr lang="fi-FI" dirty="0"/>
          </a:p>
        </p:txBody>
      </p:sp>
      <p:sp>
        <p:nvSpPr>
          <p:cNvPr id="12" name="Slide Number Placeholder 5"/>
          <p:cNvSpPr>
            <a:spLocks noGrp="1"/>
          </p:cNvSpPr>
          <p:nvPr>
            <p:ph type="sldNum" sz="quarter" idx="15"/>
          </p:nvPr>
        </p:nvSpPr>
        <p:spPr>
          <a:xfrm>
            <a:off x="6264847" y="4767263"/>
            <a:ext cx="1098376" cy="273844"/>
          </a:xfrm>
        </p:spPr>
        <p:txBody>
          <a:bodyPr/>
          <a:lstStyle>
            <a:lvl1pPr>
              <a:defRPr sz="788">
                <a:solidFill>
                  <a:schemeClr val="accent6">
                    <a:lumMod val="50000"/>
                  </a:schemeClr>
                </a:solidFill>
                <a:latin typeface="Arial" panose="020B0604020202020204" pitchFamily="34" charset="0"/>
                <a:cs typeface="Arial" panose="020B0604020202020204" pitchFamily="34" charset="0"/>
              </a:defRPr>
            </a:lvl1pPr>
          </a:lstStyle>
          <a:p>
            <a:fld id="{D052F644-756C-4530-A69F-A71AB7A98F48}" type="slidenum">
              <a:rPr lang="fi-FI" smtClean="0"/>
              <a:pPr/>
              <a:t>‹#›</a:t>
            </a:fld>
            <a:endParaRPr lang="fi-FI"/>
          </a:p>
        </p:txBody>
      </p:sp>
    </p:spTree>
    <p:extLst>
      <p:ext uri="{BB962C8B-B14F-4D97-AF65-F5344CB8AC3E}">
        <p14:creationId xmlns:p14="http://schemas.microsoft.com/office/powerpoint/2010/main" val="1710220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Otsikko ja sisältö musta">
    <p:bg>
      <p:bgRef idx="1001">
        <a:schemeClr val="bg1"/>
      </p:bgRef>
    </p:bg>
    <p:spTree>
      <p:nvGrpSpPr>
        <p:cNvPr id="1" name=""/>
        <p:cNvGrpSpPr/>
        <p:nvPr/>
      </p:nvGrpSpPr>
      <p:grpSpPr>
        <a:xfrm>
          <a:off x="0" y="0"/>
          <a:ext cx="0" cy="0"/>
          <a:chOff x="0" y="0"/>
          <a:chExt cx="0" cy="0"/>
        </a:xfrm>
      </p:grpSpPr>
      <p:sp>
        <p:nvSpPr>
          <p:cNvPr id="6" name="Date Placeholder 3"/>
          <p:cNvSpPr>
            <a:spLocks noGrp="1"/>
          </p:cNvSpPr>
          <p:nvPr>
            <p:ph type="dt" sz="half" idx="13"/>
          </p:nvPr>
        </p:nvSpPr>
        <p:spPr>
          <a:xfrm>
            <a:off x="808521" y="4767263"/>
            <a:ext cx="2057400" cy="273844"/>
          </a:xfrm>
        </p:spPr>
        <p:txBody>
          <a:bodyPr/>
          <a:lstStyle>
            <a:lvl1pPr>
              <a:defRPr sz="788">
                <a:solidFill>
                  <a:schemeClr val="tx1"/>
                </a:solidFill>
                <a:latin typeface="Arial" panose="020B0604020202020204" pitchFamily="34" charset="0"/>
                <a:cs typeface="Arial" panose="020B0604020202020204" pitchFamily="34" charset="0"/>
              </a:defRPr>
            </a:lvl1pPr>
          </a:lstStyle>
          <a:p>
            <a:fld id="{D45440BC-9B28-4ACE-B7B8-D3C83187B980}" type="datetimeFigureOut">
              <a:rPr lang="fi-FI" smtClean="0"/>
              <a:pPr/>
              <a:t>4.9.2020</a:t>
            </a:fld>
            <a:endParaRPr lang="fi-FI" dirty="0"/>
          </a:p>
        </p:txBody>
      </p:sp>
      <p:sp>
        <p:nvSpPr>
          <p:cNvPr id="7" name="Footer Placeholder 4"/>
          <p:cNvSpPr>
            <a:spLocks noGrp="1"/>
          </p:cNvSpPr>
          <p:nvPr>
            <p:ph type="ftr" sz="quarter" idx="14"/>
          </p:nvPr>
        </p:nvSpPr>
        <p:spPr>
          <a:xfrm>
            <a:off x="3028950" y="4767263"/>
            <a:ext cx="3086100" cy="273844"/>
          </a:xfrm>
        </p:spPr>
        <p:txBody>
          <a:bodyPr/>
          <a:lstStyle>
            <a:lvl1pPr>
              <a:defRPr sz="788">
                <a:solidFill>
                  <a:schemeClr val="tx1"/>
                </a:solidFill>
                <a:latin typeface="Arial" panose="020B0604020202020204" pitchFamily="34" charset="0"/>
                <a:cs typeface="Arial" panose="020B0604020202020204" pitchFamily="34" charset="0"/>
              </a:defRPr>
            </a:lvl1pPr>
          </a:lstStyle>
          <a:p>
            <a:endParaRPr lang="fi-FI" dirty="0"/>
          </a:p>
        </p:txBody>
      </p:sp>
      <p:sp>
        <p:nvSpPr>
          <p:cNvPr id="8" name="Slide Number Placeholder 5"/>
          <p:cNvSpPr>
            <a:spLocks noGrp="1"/>
          </p:cNvSpPr>
          <p:nvPr>
            <p:ph type="sldNum" sz="quarter" idx="15"/>
          </p:nvPr>
        </p:nvSpPr>
        <p:spPr>
          <a:xfrm>
            <a:off x="6264847" y="4767263"/>
            <a:ext cx="1098376" cy="273844"/>
          </a:xfrm>
        </p:spPr>
        <p:txBody>
          <a:bodyPr/>
          <a:lstStyle>
            <a:lvl1pPr>
              <a:defRPr sz="788">
                <a:solidFill>
                  <a:schemeClr val="tx1"/>
                </a:solidFill>
                <a:latin typeface="Arial" panose="020B0604020202020204" pitchFamily="34" charset="0"/>
                <a:cs typeface="Arial" panose="020B0604020202020204" pitchFamily="34" charset="0"/>
              </a:defRPr>
            </a:lvl1pPr>
          </a:lstStyle>
          <a:p>
            <a:fld id="{D052F644-756C-4530-A69F-A71AB7A98F48}" type="slidenum">
              <a:rPr lang="fi-FI" smtClean="0"/>
              <a:pPr/>
              <a:t>‹#›</a:t>
            </a:fld>
            <a:endParaRPr lang="fi-FI"/>
          </a:p>
        </p:txBody>
      </p:sp>
      <p:sp>
        <p:nvSpPr>
          <p:cNvPr id="10" name="Sisällön paikkamerkki 2">
            <a:extLst>
              <a:ext uri="{FF2B5EF4-FFF2-40B4-BE49-F238E27FC236}">
                <a16:creationId xmlns:a16="http://schemas.microsoft.com/office/drawing/2014/main" id="{E252CC0E-D4C3-47CC-8F2E-90BE622B9EC9}"/>
              </a:ext>
            </a:extLst>
          </p:cNvPr>
          <p:cNvSpPr>
            <a:spLocks noGrp="1"/>
          </p:cNvSpPr>
          <p:nvPr>
            <p:ph idx="1"/>
          </p:nvPr>
        </p:nvSpPr>
        <p:spPr>
          <a:xfrm>
            <a:off x="808521" y="1369219"/>
            <a:ext cx="7608772" cy="30523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58515" y="4421605"/>
            <a:ext cx="1785485" cy="721895"/>
          </a:xfrm>
          <a:prstGeom prst="rect">
            <a:avLst/>
          </a:prstGeom>
        </p:spPr>
      </p:pic>
      <p:sp>
        <p:nvSpPr>
          <p:cNvPr id="12" name="Title 3"/>
          <p:cNvSpPr>
            <a:spLocks noGrp="1"/>
          </p:cNvSpPr>
          <p:nvPr>
            <p:ph type="title"/>
          </p:nvPr>
        </p:nvSpPr>
        <p:spPr>
          <a:xfrm>
            <a:off x="808521" y="328612"/>
            <a:ext cx="7608772" cy="939404"/>
          </a:xfrm>
        </p:spPr>
        <p:txBody>
          <a:bodyPr anchor="b" anchorCtr="0"/>
          <a:lstStyle/>
          <a:p>
            <a:r>
              <a:rPr lang="en-US"/>
              <a:t>Click to edit Master title style</a:t>
            </a:r>
            <a:endParaRPr lang="fi-FI" dirty="0"/>
          </a:p>
        </p:txBody>
      </p:sp>
    </p:spTree>
    <p:extLst>
      <p:ext uri="{BB962C8B-B14F-4D97-AF65-F5344CB8AC3E}">
        <p14:creationId xmlns:p14="http://schemas.microsoft.com/office/powerpoint/2010/main" val="278252568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tsikko ja kaksi palstaa">
    <p:spTree>
      <p:nvGrpSpPr>
        <p:cNvPr id="1" name=""/>
        <p:cNvGrpSpPr/>
        <p:nvPr/>
      </p:nvGrpSpPr>
      <p:grpSpPr>
        <a:xfrm>
          <a:off x="0" y="0"/>
          <a:ext cx="0" cy="0"/>
          <a:chOff x="0" y="0"/>
          <a:chExt cx="0" cy="0"/>
        </a:xfrm>
      </p:grpSpPr>
      <p:sp>
        <p:nvSpPr>
          <p:cNvPr id="12" name="Date Placeholder 3"/>
          <p:cNvSpPr>
            <a:spLocks noGrp="1"/>
          </p:cNvSpPr>
          <p:nvPr>
            <p:ph type="dt" sz="half" idx="13"/>
          </p:nvPr>
        </p:nvSpPr>
        <p:spPr>
          <a:xfrm>
            <a:off x="808521" y="4767263"/>
            <a:ext cx="2057400" cy="273844"/>
          </a:xfrm>
        </p:spPr>
        <p:txBody>
          <a:bodyPr/>
          <a:lstStyle>
            <a:lvl1pPr>
              <a:defRPr sz="788">
                <a:solidFill>
                  <a:schemeClr val="accent6">
                    <a:lumMod val="50000"/>
                  </a:schemeClr>
                </a:solidFill>
                <a:latin typeface="Arial" panose="020B0604020202020204" pitchFamily="34" charset="0"/>
                <a:cs typeface="Arial" panose="020B0604020202020204" pitchFamily="34" charset="0"/>
              </a:defRPr>
            </a:lvl1pPr>
          </a:lstStyle>
          <a:p>
            <a:fld id="{D45440BC-9B28-4ACE-B7B8-D3C83187B980}" type="datetimeFigureOut">
              <a:rPr lang="fi-FI" smtClean="0"/>
              <a:pPr/>
              <a:t>4.9.2020</a:t>
            </a:fld>
            <a:endParaRPr lang="fi-FI" dirty="0"/>
          </a:p>
        </p:txBody>
      </p:sp>
      <p:sp>
        <p:nvSpPr>
          <p:cNvPr id="13" name="Footer Placeholder 4"/>
          <p:cNvSpPr>
            <a:spLocks noGrp="1"/>
          </p:cNvSpPr>
          <p:nvPr>
            <p:ph type="ftr" sz="quarter" idx="14"/>
          </p:nvPr>
        </p:nvSpPr>
        <p:spPr>
          <a:xfrm>
            <a:off x="3028950" y="4767263"/>
            <a:ext cx="3086100" cy="273844"/>
          </a:xfrm>
        </p:spPr>
        <p:txBody>
          <a:bodyPr/>
          <a:lstStyle>
            <a:lvl1pPr>
              <a:defRPr sz="788">
                <a:solidFill>
                  <a:schemeClr val="accent6">
                    <a:lumMod val="50000"/>
                  </a:schemeClr>
                </a:solidFill>
                <a:latin typeface="Arial" panose="020B0604020202020204" pitchFamily="34" charset="0"/>
                <a:cs typeface="Arial" panose="020B0604020202020204" pitchFamily="34" charset="0"/>
              </a:defRPr>
            </a:lvl1pPr>
          </a:lstStyle>
          <a:p>
            <a:endParaRPr lang="fi-FI" dirty="0"/>
          </a:p>
        </p:txBody>
      </p:sp>
      <p:sp>
        <p:nvSpPr>
          <p:cNvPr id="14" name="Slide Number Placeholder 5"/>
          <p:cNvSpPr>
            <a:spLocks noGrp="1"/>
          </p:cNvSpPr>
          <p:nvPr>
            <p:ph type="sldNum" sz="quarter" idx="15"/>
          </p:nvPr>
        </p:nvSpPr>
        <p:spPr>
          <a:xfrm>
            <a:off x="6264847" y="4767263"/>
            <a:ext cx="1098376" cy="273844"/>
          </a:xfrm>
        </p:spPr>
        <p:txBody>
          <a:bodyPr/>
          <a:lstStyle>
            <a:lvl1pPr>
              <a:defRPr sz="788">
                <a:solidFill>
                  <a:schemeClr val="accent6">
                    <a:lumMod val="50000"/>
                  </a:schemeClr>
                </a:solidFill>
                <a:latin typeface="Arial" panose="020B0604020202020204" pitchFamily="34" charset="0"/>
                <a:cs typeface="Arial" panose="020B0604020202020204" pitchFamily="34" charset="0"/>
              </a:defRPr>
            </a:lvl1pPr>
          </a:lstStyle>
          <a:p>
            <a:fld id="{D052F644-756C-4530-A69F-A71AB7A98F48}" type="slidenum">
              <a:rPr lang="fi-FI" smtClean="0"/>
              <a:pPr/>
              <a:t>‹#›</a:t>
            </a:fld>
            <a:endParaRPr lang="fi-FI"/>
          </a:p>
        </p:txBody>
      </p:sp>
      <p:sp>
        <p:nvSpPr>
          <p:cNvPr id="16" name="Sisällön paikkamerkki 2">
            <a:extLst>
              <a:ext uri="{FF2B5EF4-FFF2-40B4-BE49-F238E27FC236}">
                <a16:creationId xmlns:a16="http://schemas.microsoft.com/office/drawing/2014/main" id="{E252CC0E-D4C3-47CC-8F2E-90BE622B9EC9}"/>
              </a:ext>
            </a:extLst>
          </p:cNvPr>
          <p:cNvSpPr>
            <a:spLocks noGrp="1"/>
          </p:cNvSpPr>
          <p:nvPr>
            <p:ph idx="1"/>
          </p:nvPr>
        </p:nvSpPr>
        <p:spPr>
          <a:xfrm>
            <a:off x="808521" y="1369219"/>
            <a:ext cx="3699000" cy="30523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7" name="Sisällön paikkamerkki 2">
            <a:extLst>
              <a:ext uri="{FF2B5EF4-FFF2-40B4-BE49-F238E27FC236}">
                <a16:creationId xmlns:a16="http://schemas.microsoft.com/office/drawing/2014/main" id="{E252CC0E-D4C3-47CC-8F2E-90BE622B9EC9}"/>
              </a:ext>
            </a:extLst>
          </p:cNvPr>
          <p:cNvSpPr>
            <a:spLocks noGrp="1"/>
          </p:cNvSpPr>
          <p:nvPr>
            <p:ph idx="10"/>
          </p:nvPr>
        </p:nvSpPr>
        <p:spPr>
          <a:xfrm>
            <a:off x="4718293" y="1369219"/>
            <a:ext cx="3699000" cy="30523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63222" y="4421606"/>
            <a:ext cx="1780778" cy="721894"/>
          </a:xfrm>
          <a:prstGeom prst="rect">
            <a:avLst/>
          </a:prstGeom>
        </p:spPr>
      </p:pic>
      <p:sp>
        <p:nvSpPr>
          <p:cNvPr id="20" name="Title 3"/>
          <p:cNvSpPr>
            <a:spLocks noGrp="1"/>
          </p:cNvSpPr>
          <p:nvPr>
            <p:ph type="title"/>
          </p:nvPr>
        </p:nvSpPr>
        <p:spPr>
          <a:xfrm>
            <a:off x="808521" y="328612"/>
            <a:ext cx="7608772" cy="939404"/>
          </a:xfrm>
        </p:spPr>
        <p:txBody>
          <a:bodyPr anchor="b" anchorCtr="0"/>
          <a:lstStyle/>
          <a:p>
            <a:r>
              <a:rPr lang="en-US"/>
              <a:t>Click to edit Master title style</a:t>
            </a:r>
            <a:endParaRPr lang="fi-FI" dirty="0"/>
          </a:p>
        </p:txBody>
      </p:sp>
    </p:spTree>
    <p:extLst>
      <p:ext uri="{BB962C8B-B14F-4D97-AF65-F5344CB8AC3E}">
        <p14:creationId xmlns:p14="http://schemas.microsoft.com/office/powerpoint/2010/main" val="1261715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tsikko valkoine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63222" y="4421606"/>
            <a:ext cx="1780778" cy="721894"/>
          </a:xfrm>
          <a:prstGeom prst="rect">
            <a:avLst/>
          </a:prstGeom>
        </p:spPr>
      </p:pic>
      <p:sp>
        <p:nvSpPr>
          <p:cNvPr id="9" name="Title 3"/>
          <p:cNvSpPr>
            <a:spLocks noGrp="1"/>
          </p:cNvSpPr>
          <p:nvPr>
            <p:ph type="title"/>
          </p:nvPr>
        </p:nvSpPr>
        <p:spPr>
          <a:xfrm>
            <a:off x="808521" y="328612"/>
            <a:ext cx="7608772" cy="939404"/>
          </a:xfrm>
        </p:spPr>
        <p:txBody>
          <a:bodyPr anchor="b" anchorCtr="0"/>
          <a:lstStyle/>
          <a:p>
            <a:r>
              <a:rPr lang="en-US"/>
              <a:t>Click to edit Master title style</a:t>
            </a:r>
            <a:endParaRPr lang="fi-FI" dirty="0"/>
          </a:p>
        </p:txBody>
      </p:sp>
      <p:sp>
        <p:nvSpPr>
          <p:cNvPr id="10" name="Date Placeholder 3"/>
          <p:cNvSpPr>
            <a:spLocks noGrp="1"/>
          </p:cNvSpPr>
          <p:nvPr>
            <p:ph type="dt" sz="half" idx="13"/>
          </p:nvPr>
        </p:nvSpPr>
        <p:spPr>
          <a:xfrm>
            <a:off x="808521" y="4767263"/>
            <a:ext cx="2057400" cy="273844"/>
          </a:xfrm>
        </p:spPr>
        <p:txBody>
          <a:bodyPr/>
          <a:lstStyle>
            <a:lvl1pPr>
              <a:defRPr sz="788">
                <a:solidFill>
                  <a:schemeClr val="accent6">
                    <a:lumMod val="50000"/>
                  </a:schemeClr>
                </a:solidFill>
                <a:latin typeface="Arial" panose="020B0604020202020204" pitchFamily="34" charset="0"/>
                <a:cs typeface="Arial" panose="020B0604020202020204" pitchFamily="34" charset="0"/>
              </a:defRPr>
            </a:lvl1pPr>
          </a:lstStyle>
          <a:p>
            <a:fld id="{D45440BC-9B28-4ACE-B7B8-D3C83187B980}" type="datetimeFigureOut">
              <a:rPr lang="fi-FI" smtClean="0"/>
              <a:pPr/>
              <a:t>4.9.2020</a:t>
            </a:fld>
            <a:endParaRPr lang="fi-FI" dirty="0"/>
          </a:p>
        </p:txBody>
      </p:sp>
      <p:sp>
        <p:nvSpPr>
          <p:cNvPr id="11" name="Footer Placeholder 4"/>
          <p:cNvSpPr>
            <a:spLocks noGrp="1"/>
          </p:cNvSpPr>
          <p:nvPr>
            <p:ph type="ftr" sz="quarter" idx="14"/>
          </p:nvPr>
        </p:nvSpPr>
        <p:spPr>
          <a:xfrm>
            <a:off x="3028950" y="4767263"/>
            <a:ext cx="3086100" cy="273844"/>
          </a:xfrm>
        </p:spPr>
        <p:txBody>
          <a:bodyPr/>
          <a:lstStyle>
            <a:lvl1pPr>
              <a:defRPr sz="788">
                <a:solidFill>
                  <a:schemeClr val="accent6">
                    <a:lumMod val="50000"/>
                  </a:schemeClr>
                </a:solidFill>
                <a:latin typeface="Arial" panose="020B0604020202020204" pitchFamily="34" charset="0"/>
                <a:cs typeface="Arial" panose="020B0604020202020204" pitchFamily="34" charset="0"/>
              </a:defRPr>
            </a:lvl1pPr>
          </a:lstStyle>
          <a:p>
            <a:endParaRPr lang="fi-FI" dirty="0"/>
          </a:p>
        </p:txBody>
      </p:sp>
      <p:sp>
        <p:nvSpPr>
          <p:cNvPr id="12" name="Slide Number Placeholder 5"/>
          <p:cNvSpPr>
            <a:spLocks noGrp="1"/>
          </p:cNvSpPr>
          <p:nvPr>
            <p:ph type="sldNum" sz="quarter" idx="15"/>
          </p:nvPr>
        </p:nvSpPr>
        <p:spPr>
          <a:xfrm>
            <a:off x="6264847" y="4767263"/>
            <a:ext cx="1098376" cy="273844"/>
          </a:xfrm>
        </p:spPr>
        <p:txBody>
          <a:bodyPr/>
          <a:lstStyle>
            <a:lvl1pPr>
              <a:defRPr sz="788">
                <a:solidFill>
                  <a:schemeClr val="accent6">
                    <a:lumMod val="50000"/>
                  </a:schemeClr>
                </a:solidFill>
                <a:latin typeface="Arial" panose="020B0604020202020204" pitchFamily="34" charset="0"/>
                <a:cs typeface="Arial" panose="020B0604020202020204" pitchFamily="34" charset="0"/>
              </a:defRPr>
            </a:lvl1pPr>
          </a:lstStyle>
          <a:p>
            <a:fld id="{D052F644-756C-4530-A69F-A71AB7A98F48}" type="slidenum">
              <a:rPr lang="fi-FI" smtClean="0"/>
              <a:pPr/>
              <a:t>‹#›</a:t>
            </a:fld>
            <a:endParaRPr lang="fi-FI"/>
          </a:p>
        </p:txBody>
      </p:sp>
    </p:spTree>
    <p:extLst>
      <p:ext uri="{BB962C8B-B14F-4D97-AF65-F5344CB8AC3E}">
        <p14:creationId xmlns:p14="http://schemas.microsoft.com/office/powerpoint/2010/main" val="659128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63222" y="4421606"/>
            <a:ext cx="1780778" cy="721894"/>
          </a:xfrm>
          <a:prstGeom prst="rect">
            <a:avLst/>
          </a:prstGeom>
        </p:spPr>
      </p:pic>
      <p:sp>
        <p:nvSpPr>
          <p:cNvPr id="4" name="Footer Placeholder 3"/>
          <p:cNvSpPr>
            <a:spLocks noGrp="1"/>
          </p:cNvSpPr>
          <p:nvPr>
            <p:ph type="ftr" sz="quarter" idx="11"/>
          </p:nvPr>
        </p:nvSpPr>
        <p:spPr/>
        <p:txBody>
          <a:bodyPr/>
          <a:lstStyle>
            <a:lvl1pPr>
              <a:defRPr sz="788"/>
            </a:lvl1pPr>
          </a:lstStyle>
          <a:p>
            <a:endParaRPr lang="fi-FI"/>
          </a:p>
        </p:txBody>
      </p:sp>
      <p:sp>
        <p:nvSpPr>
          <p:cNvPr id="5" name="Slide Number Placeholder 4"/>
          <p:cNvSpPr>
            <a:spLocks noGrp="1"/>
          </p:cNvSpPr>
          <p:nvPr>
            <p:ph type="sldNum" sz="quarter" idx="12"/>
          </p:nvPr>
        </p:nvSpPr>
        <p:spPr>
          <a:xfrm>
            <a:off x="6457950" y="4767263"/>
            <a:ext cx="905273" cy="273844"/>
          </a:xfrm>
        </p:spPr>
        <p:txBody>
          <a:bodyPr/>
          <a:lstStyle>
            <a:lvl1pPr>
              <a:defRPr sz="788"/>
            </a:lvl1pPr>
          </a:lstStyle>
          <a:p>
            <a:fld id="{D052F644-756C-4530-A69F-A71AB7A98F48}" type="slidenum">
              <a:rPr lang="fi-FI" smtClean="0"/>
              <a:pPr/>
              <a:t>‹#›</a:t>
            </a:fld>
            <a:endParaRPr lang="fi-FI"/>
          </a:p>
        </p:txBody>
      </p:sp>
      <p:sp>
        <p:nvSpPr>
          <p:cNvPr id="6" name="Date Placeholder 3"/>
          <p:cNvSpPr>
            <a:spLocks noGrp="1"/>
          </p:cNvSpPr>
          <p:nvPr>
            <p:ph type="dt" sz="half" idx="13"/>
          </p:nvPr>
        </p:nvSpPr>
        <p:spPr>
          <a:xfrm>
            <a:off x="808521" y="4767263"/>
            <a:ext cx="2057400" cy="273844"/>
          </a:xfrm>
        </p:spPr>
        <p:txBody>
          <a:bodyPr/>
          <a:lstStyle>
            <a:lvl1pPr>
              <a:defRPr sz="788">
                <a:solidFill>
                  <a:schemeClr val="accent6">
                    <a:lumMod val="50000"/>
                  </a:schemeClr>
                </a:solidFill>
                <a:latin typeface="Arial" panose="020B0604020202020204" pitchFamily="34" charset="0"/>
                <a:cs typeface="Arial" panose="020B0604020202020204" pitchFamily="34" charset="0"/>
              </a:defRPr>
            </a:lvl1pPr>
          </a:lstStyle>
          <a:p>
            <a:fld id="{D45440BC-9B28-4ACE-B7B8-D3C83187B980}" type="datetimeFigureOut">
              <a:rPr lang="fi-FI" smtClean="0"/>
              <a:pPr/>
              <a:t>4.9.2020</a:t>
            </a:fld>
            <a:endParaRPr lang="fi-FI" dirty="0"/>
          </a:p>
        </p:txBody>
      </p:sp>
    </p:spTree>
    <p:extLst>
      <p:ext uri="{BB962C8B-B14F-4D97-AF65-F5344CB8AC3E}">
        <p14:creationId xmlns:p14="http://schemas.microsoft.com/office/powerpoint/2010/main" val="1416557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tsikko ja ingress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1800999-EDA5-4B6B-8344-7EB1B35BAA9F}"/>
              </a:ext>
            </a:extLst>
          </p:cNvPr>
          <p:cNvSpPr>
            <a:spLocks noGrp="1"/>
          </p:cNvSpPr>
          <p:nvPr>
            <p:ph type="title"/>
          </p:nvPr>
        </p:nvSpPr>
        <p:spPr>
          <a:xfrm>
            <a:off x="410400" y="1254919"/>
            <a:ext cx="3585600" cy="2633663"/>
          </a:xfrm>
        </p:spPr>
        <p:txBody>
          <a:bodyPr>
            <a:normAutofit/>
          </a:bodyPr>
          <a:lstStyle>
            <a:lvl1pPr>
              <a:defRPr sz="3750" b="1"/>
            </a:lvl1pPr>
          </a:lstStyle>
          <a:p>
            <a:r>
              <a:rPr lang="en-US"/>
              <a:t>Click to edit Master title style</a:t>
            </a:r>
            <a:endParaRPr lang="fi-FI" dirty="0"/>
          </a:p>
        </p:txBody>
      </p:sp>
      <p:sp>
        <p:nvSpPr>
          <p:cNvPr id="6" name="Sisällön paikkamerkki 2">
            <a:extLst>
              <a:ext uri="{FF2B5EF4-FFF2-40B4-BE49-F238E27FC236}">
                <a16:creationId xmlns:a16="http://schemas.microsoft.com/office/drawing/2014/main" id="{E252CC0E-D4C3-47CC-8F2E-90BE622B9EC9}"/>
              </a:ext>
            </a:extLst>
          </p:cNvPr>
          <p:cNvSpPr>
            <a:spLocks noGrp="1"/>
          </p:cNvSpPr>
          <p:nvPr>
            <p:ph idx="10"/>
          </p:nvPr>
        </p:nvSpPr>
        <p:spPr>
          <a:xfrm>
            <a:off x="5454000" y="920541"/>
            <a:ext cx="3400692" cy="3302418"/>
          </a:xfrm>
        </p:spPr>
        <p:txBody>
          <a:bodyPr anchor="ctr" anchorCtr="0">
            <a:normAutofit/>
          </a:bodyPr>
          <a:lstStyle>
            <a:lvl1pPr marL="0" indent="0">
              <a:buNone/>
              <a:defRPr sz="1800" b="1"/>
            </a:lvl1pPr>
          </a:lstStyle>
          <a:p>
            <a:pPr lvl="0"/>
            <a:r>
              <a:rPr lang="en-US"/>
              <a:t>Edit Master text styles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13099" y="1556404"/>
            <a:ext cx="1317803" cy="2030692"/>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63222" y="4421606"/>
            <a:ext cx="1780778" cy="721894"/>
          </a:xfrm>
          <a:prstGeom prst="rect">
            <a:avLst/>
          </a:prstGeom>
        </p:spPr>
      </p:pic>
      <p:sp>
        <p:nvSpPr>
          <p:cNvPr id="8" name="Footer Placeholder 3"/>
          <p:cNvSpPr>
            <a:spLocks noGrp="1"/>
          </p:cNvSpPr>
          <p:nvPr>
            <p:ph type="ftr" sz="quarter" idx="11"/>
          </p:nvPr>
        </p:nvSpPr>
        <p:spPr>
          <a:xfrm>
            <a:off x="3028950" y="4767263"/>
            <a:ext cx="3086100" cy="273844"/>
          </a:xfrm>
        </p:spPr>
        <p:txBody>
          <a:bodyPr/>
          <a:lstStyle>
            <a:lvl1pPr>
              <a:defRPr sz="788"/>
            </a:lvl1pPr>
          </a:lstStyle>
          <a:p>
            <a:endParaRPr lang="fi-FI"/>
          </a:p>
        </p:txBody>
      </p:sp>
      <p:sp>
        <p:nvSpPr>
          <p:cNvPr id="9" name="Slide Number Placeholder 4"/>
          <p:cNvSpPr>
            <a:spLocks noGrp="1"/>
          </p:cNvSpPr>
          <p:nvPr>
            <p:ph type="sldNum" sz="quarter" idx="12"/>
          </p:nvPr>
        </p:nvSpPr>
        <p:spPr>
          <a:xfrm>
            <a:off x="6457950" y="4767263"/>
            <a:ext cx="905273" cy="273844"/>
          </a:xfrm>
        </p:spPr>
        <p:txBody>
          <a:bodyPr/>
          <a:lstStyle>
            <a:lvl1pPr>
              <a:defRPr sz="788"/>
            </a:lvl1pPr>
          </a:lstStyle>
          <a:p>
            <a:fld id="{D052F644-756C-4530-A69F-A71AB7A98F48}" type="slidenum">
              <a:rPr lang="fi-FI" smtClean="0"/>
              <a:pPr/>
              <a:t>‹#›</a:t>
            </a:fld>
            <a:endParaRPr lang="fi-FI"/>
          </a:p>
        </p:txBody>
      </p:sp>
      <p:sp>
        <p:nvSpPr>
          <p:cNvPr id="10" name="Date Placeholder 3"/>
          <p:cNvSpPr>
            <a:spLocks noGrp="1"/>
          </p:cNvSpPr>
          <p:nvPr>
            <p:ph type="dt" sz="half" idx="13"/>
          </p:nvPr>
        </p:nvSpPr>
        <p:spPr>
          <a:xfrm>
            <a:off x="808521" y="4767263"/>
            <a:ext cx="2057400" cy="273844"/>
          </a:xfrm>
        </p:spPr>
        <p:txBody>
          <a:bodyPr/>
          <a:lstStyle>
            <a:lvl1pPr>
              <a:defRPr sz="788">
                <a:solidFill>
                  <a:schemeClr val="accent6">
                    <a:lumMod val="50000"/>
                  </a:schemeClr>
                </a:solidFill>
                <a:latin typeface="Arial" panose="020B0604020202020204" pitchFamily="34" charset="0"/>
                <a:cs typeface="Arial" panose="020B0604020202020204" pitchFamily="34" charset="0"/>
              </a:defRPr>
            </a:lvl1pPr>
          </a:lstStyle>
          <a:p>
            <a:fld id="{D45440BC-9B28-4ACE-B7B8-D3C83187B980}" type="datetimeFigureOut">
              <a:rPr lang="fi-FI" smtClean="0"/>
              <a:pPr/>
              <a:t>4.9.2020</a:t>
            </a:fld>
            <a:endParaRPr lang="fi-FI" dirty="0"/>
          </a:p>
        </p:txBody>
      </p:sp>
    </p:spTree>
    <p:extLst>
      <p:ext uri="{BB962C8B-B14F-4D97-AF65-F5344CB8AC3E}">
        <p14:creationId xmlns:p14="http://schemas.microsoft.com/office/powerpoint/2010/main" val="3793989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fi-FI"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45440BC-9B28-4ACE-B7B8-D3C83187B980}" type="datetimeFigureOut">
              <a:rPr lang="fi-FI" smtClean="0"/>
              <a:t>4.9.2020</a:t>
            </a:fld>
            <a:endParaRPr lang="fi-FI"/>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i-FI"/>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052F644-756C-4530-A69F-A71AB7A98F48}" type="slidenum">
              <a:rPr lang="fi-FI" smtClean="0"/>
              <a:t>‹#›</a:t>
            </a:fld>
            <a:endParaRPr lang="fi-FI"/>
          </a:p>
        </p:txBody>
      </p:sp>
    </p:spTree>
    <p:extLst>
      <p:ext uri="{BB962C8B-B14F-4D97-AF65-F5344CB8AC3E}">
        <p14:creationId xmlns:p14="http://schemas.microsoft.com/office/powerpoint/2010/main" val="2661217327"/>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 id="2147483765" r:id="rId17"/>
    <p:sldLayoutId id="2147483766" r:id="rId18"/>
    <p:sldLayoutId id="2147483767" r:id="rId19"/>
    <p:sldLayoutId id="2147483768" r:id="rId20"/>
    <p:sldLayoutId id="2147483769" r:id="rId21"/>
    <p:sldLayoutId id="2147483770" r:id="rId22"/>
    <p:sldLayoutId id="2147483771" r:id="rId23"/>
    <p:sldLayoutId id="2147483772" r:id="rId24"/>
  </p:sldLayoutIdLst>
  <p:txStyles>
    <p:titleStyle>
      <a:lvl1pPr algn="l" defTabSz="685800" rtl="0" eaLnBrk="1" latinLnBrk="0" hangingPunct="1">
        <a:lnSpc>
          <a:spcPct val="90000"/>
        </a:lnSpc>
        <a:spcBef>
          <a:spcPct val="0"/>
        </a:spcBef>
        <a:buNone/>
        <a:defRPr sz="3000" b="1"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hyperlink" Target="https://www.ennakointi2020.fi/" TargetMode="External"/><Relationship Id="rId2" Type="http://schemas.openxmlformats.org/officeDocument/2006/relationships/image" Target="../media/image18.jpeg"/><Relationship Id="rId1" Type="http://schemas.openxmlformats.org/officeDocument/2006/relationships/slideLayout" Target="../slideLayouts/slideLayout11.xml"/><Relationship Id="rId5" Type="http://schemas.openxmlformats.org/officeDocument/2006/relationships/image" Target="../media/image16.png"/><Relationship Id="rId4" Type="http://schemas.openxmlformats.org/officeDocument/2006/relationships/hyperlink" Target="mailto:laura.pouru@utu.f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1055" y="1670139"/>
            <a:ext cx="7727315" cy="2356039"/>
          </a:xfrm>
        </p:spPr>
        <p:txBody>
          <a:bodyPr>
            <a:normAutofit/>
          </a:bodyPr>
          <a:lstStyle/>
          <a:p>
            <a:r>
              <a:rPr lang="fi-FI" sz="5400" dirty="0">
                <a:effectLst>
                  <a:outerShdw blurRad="38100" dist="38100" dir="2700000" algn="tl">
                    <a:srgbClr val="000000">
                      <a:alpha val="43137"/>
                    </a:srgbClr>
                  </a:outerShdw>
                </a:effectLst>
              </a:rPr>
              <a:t>Kansallisen ennakoinnin nykytila 2020</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88776"/>
            <a:ext cx="2492935" cy="1352271"/>
          </a:xfrm>
          <a:prstGeom prst="rect">
            <a:avLst/>
          </a:prstGeom>
        </p:spPr>
      </p:pic>
    </p:spTree>
    <p:extLst>
      <p:ext uri="{BB962C8B-B14F-4D97-AF65-F5344CB8AC3E}">
        <p14:creationId xmlns:p14="http://schemas.microsoft.com/office/powerpoint/2010/main" val="1127956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lue- ja paikallistasolla ennakointia tekevät kunnat, aluehallintovirastot, Ely-keskukset ja Maakuntaliitot. Valtakunnallisella tasolla ennakointia tekevät Sitra, Ministeriöt, Virastot ja viranomasiet, Valtion tutkimuslaitokset ja eduskunnan tulevaisuusvaliokunta. Muita ennakointitoimijoita ovat etujärjestöt, järjestöt ja yhdistykset, taloudelliset tutkimuslaitokset, yritykset, ajatushalutomot ja korkeakoulut. "/>
          <p:cNvPicPr/>
          <p:nvPr/>
        </p:nvPicPr>
        <p:blipFill>
          <a:blip r:embed="rId3">
            <a:extLst>
              <a:ext uri="{28A0092B-C50C-407E-A947-70E740481C1C}">
                <a14:useLocalDpi xmlns:a14="http://schemas.microsoft.com/office/drawing/2010/main" val="0"/>
              </a:ext>
            </a:extLst>
          </a:blip>
          <a:stretch>
            <a:fillRect/>
          </a:stretch>
        </p:blipFill>
        <p:spPr>
          <a:xfrm>
            <a:off x="363555" y="223091"/>
            <a:ext cx="4833652" cy="4684922"/>
          </a:xfrm>
          <a:prstGeom prst="rect">
            <a:avLst/>
          </a:prstGeom>
        </p:spPr>
      </p:pic>
      <p:sp>
        <p:nvSpPr>
          <p:cNvPr id="3" name="TextBox 2"/>
          <p:cNvSpPr txBox="1"/>
          <p:nvPr/>
        </p:nvSpPr>
        <p:spPr>
          <a:xfrm>
            <a:off x="5412036" y="1739668"/>
            <a:ext cx="3594253" cy="923330"/>
          </a:xfrm>
          <a:prstGeom prst="rect">
            <a:avLst/>
          </a:prstGeom>
          <a:noFill/>
        </p:spPr>
        <p:txBody>
          <a:bodyPr wrap="square" rtlCol="0">
            <a:spAutoFit/>
          </a:bodyPr>
          <a:lstStyle/>
          <a:p>
            <a:pPr algn="ctr" defTabSz="685800" hangingPunct="1"/>
            <a:r>
              <a:rPr lang="fi-FI" sz="2700" b="1" kern="1200" dirty="0">
                <a:solidFill>
                  <a:prstClr val="black"/>
                </a:solidFill>
                <a:latin typeface="Arial" panose="020B0604020202020204"/>
                <a:ea typeface="+mn-ea"/>
                <a:cs typeface="+mn-cs"/>
              </a:rPr>
              <a:t>Mitä on kansallinen ennakointi?</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613" y="4274406"/>
            <a:ext cx="1463867" cy="794063"/>
          </a:xfrm>
          <a:prstGeom prst="rect">
            <a:avLst/>
          </a:prstGeom>
        </p:spPr>
      </p:pic>
      <p:sp>
        <p:nvSpPr>
          <p:cNvPr id="4" name="Rectangle 3"/>
          <p:cNvSpPr/>
          <p:nvPr/>
        </p:nvSpPr>
        <p:spPr>
          <a:xfrm>
            <a:off x="5405148" y="2940813"/>
            <a:ext cx="3440017" cy="1107996"/>
          </a:xfrm>
          <a:prstGeom prst="rect">
            <a:avLst/>
          </a:prstGeom>
        </p:spPr>
        <p:txBody>
          <a:bodyPr wrap="square">
            <a:spAutoFit/>
          </a:bodyPr>
          <a:lstStyle/>
          <a:p>
            <a:pPr algn="ctr" defTabSz="685800" hangingPunct="1"/>
            <a:r>
              <a:rPr lang="fi-FI" sz="1650" kern="1200" dirty="0">
                <a:solidFill>
                  <a:prstClr val="black"/>
                </a:solidFill>
                <a:latin typeface="Arial" panose="020B0604020202020204"/>
                <a:ea typeface="+mn-ea"/>
                <a:cs typeface="+mn-cs"/>
              </a:rPr>
              <a:t>Kansallinen ennakointi = kaikki suomalaisen julkisen sektorin tekemä tai hyödyntämä tulevaisuustyö.</a:t>
            </a:r>
          </a:p>
        </p:txBody>
      </p:sp>
    </p:spTree>
    <p:extLst>
      <p:ext uri="{BB962C8B-B14F-4D97-AF65-F5344CB8AC3E}">
        <p14:creationId xmlns:p14="http://schemas.microsoft.com/office/powerpoint/2010/main" val="1243131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quot;&quot;"/>
          <p:cNvPicPr/>
          <p:nvPr/>
        </p:nvPicPr>
        <p:blipFill>
          <a:blip r:embed="rId3">
            <a:extLst>
              <a:ext uri="{28A0092B-C50C-407E-A947-70E740481C1C}">
                <a14:useLocalDpi xmlns:a14="http://schemas.microsoft.com/office/drawing/2010/main" val="0"/>
              </a:ext>
            </a:extLst>
          </a:blip>
          <a:stretch>
            <a:fillRect/>
          </a:stretch>
        </p:blipFill>
        <p:spPr>
          <a:xfrm>
            <a:off x="859316" y="520547"/>
            <a:ext cx="6510968" cy="3850395"/>
          </a:xfrm>
          <a:prstGeom prst="rect">
            <a:avLst/>
          </a:prstGeom>
        </p:spPr>
      </p:pic>
      <p:sp>
        <p:nvSpPr>
          <p:cNvPr id="5" name="Rectangle 4"/>
          <p:cNvSpPr/>
          <p:nvPr/>
        </p:nvSpPr>
        <p:spPr>
          <a:xfrm>
            <a:off x="1740665" y="4651183"/>
            <a:ext cx="5745296" cy="276999"/>
          </a:xfrm>
          <a:prstGeom prst="rect">
            <a:avLst/>
          </a:prstGeom>
        </p:spPr>
        <p:txBody>
          <a:bodyPr wrap="square">
            <a:spAutoFit/>
          </a:bodyPr>
          <a:lstStyle/>
          <a:p>
            <a:pPr defTabSz="685800" hangingPunct="1"/>
            <a:r>
              <a:rPr lang="fi-FI" sz="1200" kern="1200" dirty="0">
                <a:solidFill>
                  <a:prstClr val="black"/>
                </a:solidFill>
                <a:latin typeface="Arial" panose="020B0604020202020204"/>
                <a:ea typeface="+mn-ea"/>
                <a:cs typeface="+mn-cs"/>
              </a:rPr>
              <a:t>Lähde: Minkkinen, Matti – Auffermann, Burkhard – Ahokas, Ira 2019</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613" y="4274406"/>
            <a:ext cx="1463867" cy="794063"/>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8997" t="11163" r="4147" b="12559"/>
          <a:stretch/>
        </p:blipFill>
        <p:spPr>
          <a:xfrm>
            <a:off x="2197865" y="3619363"/>
            <a:ext cx="1055346" cy="655043"/>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45735" y="1996594"/>
            <a:ext cx="867578" cy="767265"/>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14227" y="1752295"/>
            <a:ext cx="912114" cy="825653"/>
          </a:xfrm>
          <a:prstGeom prst="rect">
            <a:avLst/>
          </a:prstGeom>
        </p:spPr>
      </p:pic>
    </p:spTree>
    <p:extLst>
      <p:ext uri="{BB962C8B-B14F-4D97-AF65-F5344CB8AC3E}">
        <p14:creationId xmlns:p14="http://schemas.microsoft.com/office/powerpoint/2010/main" val="3612377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20"/>
          </p:nvPr>
        </p:nvPicPr>
        <p:blipFill>
          <a:blip r:embed="rId3" cstate="print">
            <a:extLst>
              <a:ext uri="{28A0092B-C50C-407E-A947-70E740481C1C}">
                <a14:useLocalDpi xmlns:a14="http://schemas.microsoft.com/office/drawing/2010/main" val="0"/>
              </a:ext>
            </a:extLst>
          </a:blip>
          <a:srcRect l="24630" r="24630"/>
          <a:stretch>
            <a:fillRect/>
          </a:stretch>
        </p:blipFill>
        <p:spPr/>
      </p:pic>
      <p:sp>
        <p:nvSpPr>
          <p:cNvPr id="7" name="Otsikko 1"/>
          <p:cNvSpPr txBox="1">
            <a:spLocks/>
          </p:cNvSpPr>
          <p:nvPr/>
        </p:nvSpPr>
        <p:spPr>
          <a:xfrm>
            <a:off x="4369766" y="1377143"/>
            <a:ext cx="1350150" cy="571977"/>
          </a:xfrm>
          <a:prstGeom prst="rect">
            <a:avLst/>
          </a:prstGeom>
        </p:spPr>
        <p:txBody>
          <a:bodyPr vert="horz" lIns="68580" tIns="34290" rIns="68580" bIns="34290" rtlCol="0" anchor="t" anchorCtr="0">
            <a:normAutofit/>
          </a:bodyPr>
          <a:lstStyle>
            <a:lvl1pPr algn="l" defTabSz="914400" rtl="0" eaLnBrk="1" latinLnBrk="0" hangingPunct="1">
              <a:lnSpc>
                <a:spcPct val="90000"/>
              </a:lnSpc>
              <a:spcBef>
                <a:spcPct val="0"/>
              </a:spcBef>
              <a:buNone/>
              <a:defRPr sz="4000" b="1" kern="1200">
                <a:solidFill>
                  <a:schemeClr val="bg1"/>
                </a:solidFill>
                <a:latin typeface="Arial" panose="020B0604020202020204" pitchFamily="34" charset="0"/>
                <a:ea typeface="+mj-ea"/>
                <a:cs typeface="Arial" panose="020B0604020202020204" pitchFamily="34" charset="0"/>
              </a:defRPr>
            </a:lvl1pPr>
          </a:lstStyle>
          <a:p>
            <a:pPr algn="ctr" defTabSz="685800"/>
            <a:r>
              <a:rPr lang="fi-FI" sz="1200" b="0" dirty="0">
                <a:solidFill>
                  <a:prstClr val="white"/>
                </a:solidFill>
                <a:latin typeface="Arial" panose="020B0604020202020204"/>
              </a:rPr>
              <a:t>kiinnostunut todennäköisistä kehityskuluista</a:t>
            </a:r>
          </a:p>
        </p:txBody>
      </p:sp>
      <p:sp>
        <p:nvSpPr>
          <p:cNvPr id="8" name="TextBox 7"/>
          <p:cNvSpPr txBox="1"/>
          <p:nvPr/>
        </p:nvSpPr>
        <p:spPr>
          <a:xfrm>
            <a:off x="6808476" y="1285552"/>
            <a:ext cx="1404156" cy="830997"/>
          </a:xfrm>
          <a:prstGeom prst="rect">
            <a:avLst/>
          </a:prstGeom>
          <a:noFill/>
        </p:spPr>
        <p:txBody>
          <a:bodyPr wrap="square" rtlCol="0">
            <a:spAutoFit/>
          </a:bodyPr>
          <a:lstStyle/>
          <a:p>
            <a:pPr algn="ctr" defTabSz="685800" hangingPunct="1"/>
            <a:r>
              <a:rPr lang="fi-FI" sz="1200" kern="1200" dirty="0">
                <a:solidFill>
                  <a:prstClr val="white"/>
                </a:solidFill>
                <a:latin typeface="Arial" panose="020B0604020202020204"/>
                <a:ea typeface="+mn-ea"/>
                <a:cs typeface="+mn-cs"/>
              </a:rPr>
              <a:t>kiinnostunut yllättävistä ja odottamattomista tapahtumista</a:t>
            </a:r>
          </a:p>
        </p:txBody>
      </p:sp>
      <p:sp>
        <p:nvSpPr>
          <p:cNvPr id="9" name="TextBox 8"/>
          <p:cNvSpPr txBox="1"/>
          <p:nvPr/>
        </p:nvSpPr>
        <p:spPr>
          <a:xfrm>
            <a:off x="4756782" y="1047580"/>
            <a:ext cx="623889" cy="323165"/>
          </a:xfrm>
          <a:prstGeom prst="rect">
            <a:avLst/>
          </a:prstGeom>
          <a:noFill/>
        </p:spPr>
        <p:txBody>
          <a:bodyPr wrap="none" rtlCol="0">
            <a:spAutoFit/>
          </a:bodyPr>
          <a:lstStyle/>
          <a:p>
            <a:pPr defTabSz="685800" hangingPunct="1"/>
            <a:r>
              <a:rPr lang="fi-FI" sz="1500" b="1" kern="1200" dirty="0">
                <a:solidFill>
                  <a:prstClr val="white"/>
                </a:solidFill>
                <a:latin typeface="Arial" panose="020B0604020202020204"/>
                <a:ea typeface="+mn-ea"/>
                <a:cs typeface="+mn-cs"/>
              </a:rPr>
              <a:t>77 %</a:t>
            </a:r>
          </a:p>
        </p:txBody>
      </p:sp>
      <p:sp>
        <p:nvSpPr>
          <p:cNvPr id="10" name="TextBox 9"/>
          <p:cNvSpPr txBox="1"/>
          <p:nvPr/>
        </p:nvSpPr>
        <p:spPr>
          <a:xfrm>
            <a:off x="7234938" y="1003764"/>
            <a:ext cx="623889" cy="323165"/>
          </a:xfrm>
          <a:prstGeom prst="rect">
            <a:avLst/>
          </a:prstGeom>
          <a:noFill/>
        </p:spPr>
        <p:txBody>
          <a:bodyPr wrap="none" rtlCol="0">
            <a:spAutoFit/>
          </a:bodyPr>
          <a:lstStyle/>
          <a:p>
            <a:pPr defTabSz="685800" hangingPunct="1"/>
            <a:r>
              <a:rPr lang="fi-FI" sz="1500" b="1" kern="1200" dirty="0">
                <a:solidFill>
                  <a:prstClr val="white"/>
                </a:solidFill>
                <a:latin typeface="Arial" panose="020B0604020202020204"/>
                <a:ea typeface="+mn-ea"/>
                <a:cs typeface="+mn-cs"/>
              </a:rPr>
              <a:t>33 %</a:t>
            </a:r>
          </a:p>
        </p:txBody>
      </p:sp>
      <p:sp>
        <p:nvSpPr>
          <p:cNvPr id="11" name="TextBox 10"/>
          <p:cNvSpPr txBox="1"/>
          <p:nvPr/>
        </p:nvSpPr>
        <p:spPr>
          <a:xfrm>
            <a:off x="4820614" y="2376723"/>
            <a:ext cx="677789" cy="323165"/>
          </a:xfrm>
          <a:prstGeom prst="rect">
            <a:avLst/>
          </a:prstGeom>
          <a:noFill/>
        </p:spPr>
        <p:txBody>
          <a:bodyPr wrap="square" rtlCol="0">
            <a:spAutoFit/>
          </a:bodyPr>
          <a:lstStyle/>
          <a:p>
            <a:pPr defTabSz="685800" hangingPunct="1"/>
            <a:r>
              <a:rPr lang="fi-FI" sz="1500" b="1" kern="1200" dirty="0">
                <a:solidFill>
                  <a:prstClr val="white"/>
                </a:solidFill>
                <a:latin typeface="Arial" panose="020B0604020202020204"/>
                <a:ea typeface="+mn-ea"/>
                <a:cs typeface="+mn-cs"/>
              </a:rPr>
              <a:t>87 %</a:t>
            </a:r>
          </a:p>
        </p:txBody>
      </p:sp>
      <p:sp>
        <p:nvSpPr>
          <p:cNvPr id="12" name="Otsikko 1"/>
          <p:cNvSpPr txBox="1">
            <a:spLocks/>
          </p:cNvSpPr>
          <p:nvPr/>
        </p:nvSpPr>
        <p:spPr>
          <a:xfrm>
            <a:off x="4517170" y="2664616"/>
            <a:ext cx="1134126" cy="756083"/>
          </a:xfrm>
          <a:prstGeom prst="rect">
            <a:avLst/>
          </a:prstGeom>
        </p:spPr>
        <p:txBody>
          <a:bodyPr vert="horz" lIns="68580" tIns="34290" rIns="68580" bIns="34290" rtlCol="0" anchor="b" anchorCtr="0">
            <a:noAutofit/>
          </a:bodyPr>
          <a:lstStyle>
            <a:lvl1pPr algn="l" defTabSz="914400" rtl="0" eaLnBrk="1" latinLnBrk="0" hangingPunct="1">
              <a:lnSpc>
                <a:spcPct val="95000"/>
              </a:lnSpc>
              <a:spcBef>
                <a:spcPct val="0"/>
              </a:spcBef>
              <a:buNone/>
              <a:defRPr sz="3400" kern="1200">
                <a:solidFill>
                  <a:srgbClr val="FFFFFF"/>
                </a:solidFill>
                <a:latin typeface="+mj-lt"/>
                <a:ea typeface="+mj-ea"/>
                <a:cs typeface="+mj-cs"/>
              </a:defRPr>
            </a:lvl1pPr>
          </a:lstStyle>
          <a:p>
            <a:pPr algn="ctr" defTabSz="685800"/>
            <a:r>
              <a:rPr lang="fi-FI" sz="1200" dirty="0">
                <a:latin typeface="Arial" panose="020B0604020202020204"/>
              </a:rPr>
              <a:t>Kerää muutosilmiöitä omalta toimialalta</a:t>
            </a:r>
          </a:p>
        </p:txBody>
      </p:sp>
      <p:sp>
        <p:nvSpPr>
          <p:cNvPr id="13" name="TextBox 12"/>
          <p:cNvSpPr txBox="1"/>
          <p:nvPr/>
        </p:nvSpPr>
        <p:spPr>
          <a:xfrm>
            <a:off x="6015016" y="2388717"/>
            <a:ext cx="676788" cy="323165"/>
          </a:xfrm>
          <a:prstGeom prst="rect">
            <a:avLst/>
          </a:prstGeom>
          <a:noFill/>
        </p:spPr>
        <p:txBody>
          <a:bodyPr wrap="none" rtlCol="0">
            <a:spAutoFit/>
          </a:bodyPr>
          <a:lstStyle/>
          <a:p>
            <a:pPr defTabSz="685800" hangingPunct="1"/>
            <a:r>
              <a:rPr lang="fi-FI" sz="1500" b="1" kern="1200" dirty="0">
                <a:solidFill>
                  <a:prstClr val="white"/>
                </a:solidFill>
                <a:latin typeface="Arial" panose="020B0604020202020204"/>
                <a:ea typeface="+mn-ea"/>
                <a:cs typeface="+mn-cs"/>
              </a:rPr>
              <a:t>65 % </a:t>
            </a:r>
          </a:p>
        </p:txBody>
      </p:sp>
      <p:sp>
        <p:nvSpPr>
          <p:cNvPr id="14" name="TextBox 13"/>
          <p:cNvSpPr txBox="1"/>
          <p:nvPr/>
        </p:nvSpPr>
        <p:spPr>
          <a:xfrm>
            <a:off x="7160648" y="2362548"/>
            <a:ext cx="676788" cy="323165"/>
          </a:xfrm>
          <a:prstGeom prst="rect">
            <a:avLst/>
          </a:prstGeom>
          <a:noFill/>
        </p:spPr>
        <p:txBody>
          <a:bodyPr wrap="none" rtlCol="0">
            <a:spAutoFit/>
          </a:bodyPr>
          <a:lstStyle/>
          <a:p>
            <a:pPr defTabSz="685800" hangingPunct="1"/>
            <a:r>
              <a:rPr lang="fi-FI" sz="1500" b="1" kern="1200" dirty="0">
                <a:solidFill>
                  <a:prstClr val="white"/>
                </a:solidFill>
                <a:latin typeface="Arial" panose="020B0604020202020204"/>
                <a:ea typeface="+mn-ea"/>
                <a:cs typeface="+mn-cs"/>
              </a:rPr>
              <a:t>16 % </a:t>
            </a:r>
          </a:p>
        </p:txBody>
      </p:sp>
      <p:sp>
        <p:nvSpPr>
          <p:cNvPr id="15" name="Otsikko 1"/>
          <p:cNvSpPr txBox="1">
            <a:spLocks/>
          </p:cNvSpPr>
          <p:nvPr/>
        </p:nvSpPr>
        <p:spPr>
          <a:xfrm>
            <a:off x="5651297" y="2729159"/>
            <a:ext cx="1192040" cy="540060"/>
          </a:xfrm>
          <a:prstGeom prst="rect">
            <a:avLst/>
          </a:prstGeom>
        </p:spPr>
        <p:txBody>
          <a:bodyPr vert="horz" lIns="68580" tIns="34290" rIns="68580" bIns="34290" rtlCol="0" anchor="b" anchorCtr="0">
            <a:noAutofit/>
          </a:bodyPr>
          <a:lstStyle>
            <a:lvl1pPr algn="l" defTabSz="914400" rtl="0" eaLnBrk="1" latinLnBrk="0" hangingPunct="1">
              <a:lnSpc>
                <a:spcPct val="95000"/>
              </a:lnSpc>
              <a:spcBef>
                <a:spcPct val="0"/>
              </a:spcBef>
              <a:buNone/>
              <a:defRPr sz="3400" kern="1200">
                <a:solidFill>
                  <a:srgbClr val="FFFFFF"/>
                </a:solidFill>
                <a:latin typeface="+mj-lt"/>
                <a:ea typeface="+mj-ea"/>
                <a:cs typeface="+mj-cs"/>
              </a:defRPr>
            </a:lvl1pPr>
          </a:lstStyle>
          <a:p>
            <a:pPr algn="ctr" defTabSz="685800"/>
            <a:r>
              <a:rPr lang="fi-FI" sz="1200" dirty="0">
                <a:latin typeface="Arial" panose="020B0604020202020204"/>
              </a:rPr>
              <a:t>Laatii vaihtoehtoisia skenaarioita</a:t>
            </a:r>
          </a:p>
        </p:txBody>
      </p:sp>
      <p:sp>
        <p:nvSpPr>
          <p:cNvPr id="16" name="Otsikko 1"/>
          <p:cNvSpPr txBox="1">
            <a:spLocks/>
          </p:cNvSpPr>
          <p:nvPr/>
        </p:nvSpPr>
        <p:spPr>
          <a:xfrm>
            <a:off x="4606200" y="3585919"/>
            <a:ext cx="3606432" cy="1133948"/>
          </a:xfrm>
          <a:prstGeom prst="rect">
            <a:avLst/>
          </a:prstGeom>
        </p:spPr>
        <p:txBody>
          <a:bodyPr vert="horz" lIns="68580" tIns="34290" rIns="68580" bIns="34290" rtlCol="0" anchor="b" anchorCtr="0">
            <a:noAutofit/>
          </a:bodyPr>
          <a:lstStyle>
            <a:lvl1pPr algn="l" defTabSz="914400" rtl="0" eaLnBrk="1" latinLnBrk="0" hangingPunct="1">
              <a:lnSpc>
                <a:spcPct val="95000"/>
              </a:lnSpc>
              <a:spcBef>
                <a:spcPct val="0"/>
              </a:spcBef>
              <a:buNone/>
              <a:defRPr sz="3400" kern="1200">
                <a:solidFill>
                  <a:srgbClr val="FFFFFF"/>
                </a:solidFill>
                <a:latin typeface="+mj-lt"/>
                <a:ea typeface="+mj-ea"/>
                <a:cs typeface="+mj-cs"/>
              </a:defRPr>
            </a:lvl1pPr>
          </a:lstStyle>
          <a:p>
            <a:pPr defTabSz="685800"/>
            <a:r>
              <a:rPr lang="fi-FI" sz="1200" b="1" dirty="0">
                <a:latin typeface="Arial" panose="020B0604020202020204"/>
              </a:rPr>
              <a:t>TOP5 tulevaisuustiedonlähteet:</a:t>
            </a:r>
          </a:p>
          <a:p>
            <a:pPr marL="257175" indent="-257175" defTabSz="685800">
              <a:buFont typeface="Arial" panose="020B0604020202020204" pitchFamily="34" charset="0"/>
              <a:buChar char="•"/>
            </a:pPr>
            <a:r>
              <a:rPr lang="fi-FI" sz="1200" dirty="0">
                <a:latin typeface="Arial" panose="020B0604020202020204"/>
              </a:rPr>
              <a:t>Kotimaiset asiantuntijaraportit (86 %)</a:t>
            </a:r>
          </a:p>
          <a:p>
            <a:pPr marL="257175" indent="-257175" defTabSz="685800">
              <a:buFont typeface="Arial" panose="020B0604020202020204" pitchFamily="34" charset="0"/>
              <a:buChar char="•"/>
            </a:pPr>
            <a:r>
              <a:rPr lang="fi-FI" sz="1200" dirty="0">
                <a:latin typeface="Arial" panose="020B0604020202020204"/>
              </a:rPr>
              <a:t>Omassa organisaatiossa tuotettu tieto (85 %)</a:t>
            </a:r>
          </a:p>
          <a:p>
            <a:pPr marL="257175" indent="-257175" defTabSz="685800">
              <a:buFont typeface="Arial" panose="020B0604020202020204" pitchFamily="34" charset="0"/>
              <a:buChar char="•"/>
            </a:pPr>
            <a:r>
              <a:rPr lang="fi-FI" sz="1200" dirty="0">
                <a:latin typeface="Arial" panose="020B0604020202020204"/>
              </a:rPr>
              <a:t>Oman verkoston ihmiset (84 %)</a:t>
            </a:r>
          </a:p>
          <a:p>
            <a:pPr marL="257175" indent="-257175" defTabSz="685800">
              <a:buFont typeface="Arial" panose="020B0604020202020204" pitchFamily="34" charset="0"/>
              <a:buChar char="•"/>
            </a:pPr>
            <a:r>
              <a:rPr lang="fi-FI" sz="1200" dirty="0">
                <a:latin typeface="Arial" panose="020B0604020202020204"/>
              </a:rPr>
              <a:t>Omat lähikollegat (81 %)</a:t>
            </a:r>
          </a:p>
          <a:p>
            <a:pPr marL="257175" indent="-257175" defTabSz="685800">
              <a:buFont typeface="Arial" panose="020B0604020202020204" pitchFamily="34" charset="0"/>
              <a:buChar char="•"/>
            </a:pPr>
            <a:r>
              <a:rPr lang="fi-FI" sz="1200" dirty="0">
                <a:latin typeface="Arial" panose="020B0604020202020204"/>
              </a:rPr>
              <a:t>Tieteellinen tutkimustieto ja kirjallisuus (74 %)</a:t>
            </a:r>
          </a:p>
        </p:txBody>
      </p:sp>
      <p:sp>
        <p:nvSpPr>
          <p:cNvPr id="17" name="Otsikko 1"/>
          <p:cNvSpPr txBox="1">
            <a:spLocks/>
          </p:cNvSpPr>
          <p:nvPr/>
        </p:nvSpPr>
        <p:spPr>
          <a:xfrm>
            <a:off x="6830843" y="2664615"/>
            <a:ext cx="1157340" cy="772782"/>
          </a:xfrm>
          <a:prstGeom prst="rect">
            <a:avLst/>
          </a:prstGeom>
        </p:spPr>
        <p:txBody>
          <a:bodyPr vert="horz" lIns="68580" tIns="34290" rIns="68580" bIns="34290" rtlCol="0" anchor="b" anchorCtr="0">
            <a:noAutofit/>
          </a:bodyPr>
          <a:lstStyle>
            <a:lvl1pPr algn="l" defTabSz="914400" rtl="0" eaLnBrk="1" latinLnBrk="0" hangingPunct="1">
              <a:lnSpc>
                <a:spcPct val="95000"/>
              </a:lnSpc>
              <a:spcBef>
                <a:spcPct val="0"/>
              </a:spcBef>
              <a:buNone/>
              <a:defRPr sz="3400" kern="1200">
                <a:solidFill>
                  <a:srgbClr val="FFFFFF"/>
                </a:solidFill>
                <a:latin typeface="+mj-lt"/>
                <a:ea typeface="+mj-ea"/>
                <a:cs typeface="+mj-cs"/>
              </a:defRPr>
            </a:lvl1pPr>
          </a:lstStyle>
          <a:p>
            <a:pPr algn="ctr" defTabSz="685800"/>
            <a:r>
              <a:rPr lang="fi-FI" sz="1200" dirty="0">
                <a:latin typeface="Arial" panose="020B0604020202020204"/>
              </a:rPr>
              <a:t>Käyttää pelillisiä menetelmiä tai simulaatioita</a:t>
            </a:r>
          </a:p>
        </p:txBody>
      </p:sp>
      <p:sp>
        <p:nvSpPr>
          <p:cNvPr id="18" name="TextBox 17"/>
          <p:cNvSpPr txBox="1"/>
          <p:nvPr/>
        </p:nvSpPr>
        <p:spPr>
          <a:xfrm>
            <a:off x="5044842" y="441368"/>
            <a:ext cx="601215" cy="553998"/>
          </a:xfrm>
          <a:prstGeom prst="rect">
            <a:avLst/>
          </a:prstGeom>
          <a:noFill/>
        </p:spPr>
        <p:txBody>
          <a:bodyPr wrap="square" rtlCol="0">
            <a:spAutoFit/>
          </a:bodyPr>
          <a:lstStyle/>
          <a:p>
            <a:pPr defTabSz="685800" hangingPunct="1"/>
            <a:r>
              <a:rPr lang="fi-FI" sz="1500" b="1" kern="1200" dirty="0">
                <a:solidFill>
                  <a:prstClr val="white"/>
                </a:solidFill>
                <a:latin typeface="Arial" panose="020B0604020202020204"/>
                <a:ea typeface="+mn-ea"/>
                <a:cs typeface="+mn-cs"/>
              </a:rPr>
              <a:t>54 %</a:t>
            </a:r>
          </a:p>
        </p:txBody>
      </p:sp>
      <p:sp>
        <p:nvSpPr>
          <p:cNvPr id="19" name="Otsikko 1"/>
          <p:cNvSpPr txBox="1">
            <a:spLocks/>
          </p:cNvSpPr>
          <p:nvPr/>
        </p:nvSpPr>
        <p:spPr>
          <a:xfrm>
            <a:off x="5384447" y="234017"/>
            <a:ext cx="2664164" cy="571977"/>
          </a:xfrm>
          <a:prstGeom prst="rect">
            <a:avLst/>
          </a:prstGeom>
        </p:spPr>
        <p:txBody>
          <a:bodyPr vert="horz" lIns="68580" tIns="34290" rIns="68580" bIns="34290" rtlCol="0" anchor="b" anchorCtr="0">
            <a:noAutofit/>
          </a:bodyPr>
          <a:lstStyle>
            <a:lvl1pPr algn="l" defTabSz="914400" rtl="0" eaLnBrk="1" latinLnBrk="0" hangingPunct="1">
              <a:lnSpc>
                <a:spcPct val="95000"/>
              </a:lnSpc>
              <a:spcBef>
                <a:spcPct val="0"/>
              </a:spcBef>
              <a:buNone/>
              <a:defRPr sz="3400" kern="1200">
                <a:solidFill>
                  <a:srgbClr val="FFFFFF"/>
                </a:solidFill>
                <a:latin typeface="+mj-lt"/>
                <a:ea typeface="+mj-ea"/>
                <a:cs typeface="+mj-cs"/>
              </a:defRPr>
            </a:lvl1pPr>
          </a:lstStyle>
          <a:p>
            <a:pPr algn="ctr" defTabSz="685800"/>
            <a:r>
              <a:rPr lang="fi-FI" sz="1200" dirty="0">
                <a:latin typeface="Arial" panose="020B0604020202020204"/>
              </a:rPr>
              <a:t>Ennakointi kuuluu organisaation ydintoimintoihin tai lähelle </a:t>
            </a:r>
          </a:p>
        </p:txBody>
      </p:sp>
      <p:sp>
        <p:nvSpPr>
          <p:cNvPr id="20" name="TextBox 19"/>
          <p:cNvSpPr txBox="1"/>
          <p:nvPr/>
        </p:nvSpPr>
        <p:spPr>
          <a:xfrm>
            <a:off x="5968963" y="1017531"/>
            <a:ext cx="623889" cy="323165"/>
          </a:xfrm>
          <a:prstGeom prst="rect">
            <a:avLst/>
          </a:prstGeom>
          <a:noFill/>
        </p:spPr>
        <p:txBody>
          <a:bodyPr wrap="none" rtlCol="0">
            <a:spAutoFit/>
          </a:bodyPr>
          <a:lstStyle/>
          <a:p>
            <a:pPr defTabSz="685800" hangingPunct="1"/>
            <a:r>
              <a:rPr lang="fi-FI" sz="1500" b="1" kern="1200" dirty="0">
                <a:solidFill>
                  <a:prstClr val="white"/>
                </a:solidFill>
                <a:latin typeface="Arial" panose="020B0604020202020204"/>
                <a:ea typeface="+mn-ea"/>
                <a:cs typeface="+mn-cs"/>
              </a:rPr>
              <a:t>54 %</a:t>
            </a:r>
          </a:p>
        </p:txBody>
      </p:sp>
      <p:sp>
        <p:nvSpPr>
          <p:cNvPr id="21" name="Otsikko 1"/>
          <p:cNvSpPr txBox="1">
            <a:spLocks/>
          </p:cNvSpPr>
          <p:nvPr/>
        </p:nvSpPr>
        <p:spPr>
          <a:xfrm>
            <a:off x="5570845" y="1259052"/>
            <a:ext cx="1450862" cy="834415"/>
          </a:xfrm>
          <a:prstGeom prst="rect">
            <a:avLst/>
          </a:prstGeom>
        </p:spPr>
        <p:txBody>
          <a:bodyPr vert="horz" lIns="68580" tIns="34290" rIns="68580" bIns="34290" rtlCol="0" anchor="b" anchorCtr="0">
            <a:noAutofit/>
          </a:bodyPr>
          <a:lstStyle>
            <a:lvl1pPr algn="l" defTabSz="914400" rtl="0" eaLnBrk="1" latinLnBrk="0" hangingPunct="1">
              <a:lnSpc>
                <a:spcPct val="95000"/>
              </a:lnSpc>
              <a:spcBef>
                <a:spcPct val="0"/>
              </a:spcBef>
              <a:buNone/>
              <a:defRPr sz="3400" kern="1200">
                <a:solidFill>
                  <a:srgbClr val="FFFFFF"/>
                </a:solidFill>
                <a:latin typeface="+mj-lt"/>
                <a:ea typeface="+mj-ea"/>
                <a:cs typeface="+mj-cs"/>
              </a:defRPr>
            </a:lvl1pPr>
          </a:lstStyle>
          <a:p>
            <a:pPr algn="ctr" defTabSz="685800"/>
            <a:r>
              <a:rPr lang="fi-FI" sz="1200" dirty="0">
                <a:latin typeface="Arial" panose="020B0604020202020204"/>
              </a:rPr>
              <a:t>kiinnostunut visioinnista &amp; uusista mahdollisuuksista</a:t>
            </a:r>
          </a:p>
        </p:txBody>
      </p:sp>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4091997"/>
            <a:ext cx="1710368" cy="927775"/>
          </a:xfrm>
          <a:prstGeom prst="rect">
            <a:avLst/>
          </a:prstGeom>
        </p:spPr>
      </p:pic>
      <p:sp>
        <p:nvSpPr>
          <p:cNvPr id="2" name="TextBox 1"/>
          <p:cNvSpPr txBox="1"/>
          <p:nvPr/>
        </p:nvSpPr>
        <p:spPr>
          <a:xfrm>
            <a:off x="906994" y="1435592"/>
            <a:ext cx="2532891" cy="1338828"/>
          </a:xfrm>
          <a:prstGeom prst="rect">
            <a:avLst/>
          </a:prstGeom>
          <a:noFill/>
        </p:spPr>
        <p:txBody>
          <a:bodyPr wrap="square" rtlCol="0">
            <a:spAutoFit/>
          </a:bodyPr>
          <a:lstStyle/>
          <a:p>
            <a:pPr algn="ctr" defTabSz="685800" hangingPunct="1"/>
            <a:r>
              <a:rPr lang="fi-FI" sz="2700" b="1" kern="1200" dirty="0">
                <a:solidFill>
                  <a:prstClr val="white"/>
                </a:solidFill>
                <a:effectLst>
                  <a:outerShdw blurRad="38100" dist="38100" dir="2700000" algn="tl">
                    <a:srgbClr val="000000">
                      <a:alpha val="43137"/>
                    </a:srgbClr>
                  </a:outerShdw>
                </a:effectLst>
                <a:latin typeface="Arial" panose="020B0604020202020204"/>
                <a:ea typeface="+mn-ea"/>
                <a:cs typeface="+mn-cs"/>
              </a:rPr>
              <a:t>Kansallisen ennakoinnin kokonaiskuva</a:t>
            </a:r>
          </a:p>
        </p:txBody>
      </p:sp>
    </p:spTree>
    <p:extLst>
      <p:ext uri="{BB962C8B-B14F-4D97-AF65-F5344CB8AC3E}">
        <p14:creationId xmlns:p14="http://schemas.microsoft.com/office/powerpoint/2010/main" val="1568986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123919D-BA05-4DFE-A938-D7C2E5639AA1}"/>
              </a:ext>
            </a:extLst>
          </p:cNvPr>
          <p:cNvSpPr txBox="1"/>
          <p:nvPr/>
        </p:nvSpPr>
        <p:spPr>
          <a:xfrm>
            <a:off x="634563" y="1831588"/>
            <a:ext cx="3095521" cy="2123658"/>
          </a:xfrm>
          <a:prstGeom prst="rect">
            <a:avLst/>
          </a:prstGeom>
          <a:noFill/>
        </p:spPr>
        <p:txBody>
          <a:bodyPr wrap="square" rtlCol="0" anchor="t">
            <a:spAutoFit/>
          </a:bodyPr>
          <a:lstStyle/>
          <a:p>
            <a:pPr marL="257175" indent="-257175" defTabSz="685800" hangingPunct="1">
              <a:buFont typeface="Arial" panose="020B0604020202020204" pitchFamily="34" charset="0"/>
              <a:buChar char="•"/>
            </a:pPr>
            <a:r>
              <a:rPr lang="fi-FI" sz="1650" kern="1200" dirty="0">
                <a:solidFill>
                  <a:prstClr val="black"/>
                </a:solidFill>
                <a:latin typeface="Arial"/>
                <a:ea typeface="+mn-ea"/>
                <a:cs typeface="Arial"/>
              </a:rPr>
              <a:t>Erilaisten ennakointitoimijoiden yhteen tuominen</a:t>
            </a:r>
          </a:p>
          <a:p>
            <a:pPr marL="257175" indent="-257175" defTabSz="685800" hangingPunct="1">
              <a:buFont typeface="Arial" panose="020B0604020202020204" pitchFamily="34" charset="0"/>
              <a:buChar char="•"/>
            </a:pPr>
            <a:r>
              <a:rPr lang="fi-FI" sz="1650" kern="1200" dirty="0">
                <a:solidFill>
                  <a:prstClr val="black"/>
                </a:solidFill>
                <a:latin typeface="Arial"/>
                <a:ea typeface="+mn-ea"/>
                <a:cs typeface="Arial"/>
              </a:rPr>
              <a:t>Ennakointiymmärrys (ennakoinnin tärkeys tunnistetaan, arvostus) </a:t>
            </a:r>
          </a:p>
          <a:p>
            <a:pPr marL="257175" indent="-257175" defTabSz="685800" hangingPunct="1">
              <a:buFont typeface="Arial" panose="020B0604020202020204" pitchFamily="34" charset="0"/>
              <a:buChar char="•"/>
            </a:pPr>
            <a:r>
              <a:rPr lang="fi-FI" sz="1650" kern="1200" dirty="0">
                <a:solidFill>
                  <a:prstClr val="black"/>
                </a:solidFill>
                <a:latin typeface="Arial"/>
                <a:ea typeface="+mn-ea"/>
                <a:cs typeface="Arial"/>
              </a:rPr>
              <a:t>Ennakointitiedon kattava määrä ja korkea laatu</a:t>
            </a:r>
          </a:p>
        </p:txBody>
      </p:sp>
      <p:sp>
        <p:nvSpPr>
          <p:cNvPr id="8" name="TextBox 7">
            <a:extLst>
              <a:ext uri="{FF2B5EF4-FFF2-40B4-BE49-F238E27FC236}">
                <a16:creationId xmlns:a16="http://schemas.microsoft.com/office/drawing/2014/main" id="{427B0E10-57A6-4646-9450-26D489395B17}"/>
              </a:ext>
            </a:extLst>
          </p:cNvPr>
          <p:cNvSpPr txBox="1"/>
          <p:nvPr/>
        </p:nvSpPr>
        <p:spPr>
          <a:xfrm>
            <a:off x="5415455" y="1700704"/>
            <a:ext cx="3348202" cy="2354491"/>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257175" indent="-257175" defTabSz="685800" hangingPunct="1">
              <a:buFont typeface="Arial"/>
              <a:buChar char="•"/>
            </a:pPr>
            <a:r>
              <a:rPr lang="fi-FI" sz="1650" kern="1200" dirty="0">
                <a:solidFill>
                  <a:prstClr val="black"/>
                </a:solidFill>
                <a:latin typeface="Arial"/>
                <a:ea typeface="+mn-ea"/>
                <a:cs typeface="Arial"/>
              </a:rPr>
              <a:t>Ennakointityön </a:t>
            </a:r>
            <a:r>
              <a:rPr lang="fi-FI" sz="1650" kern="1200" dirty="0" err="1">
                <a:solidFill>
                  <a:prstClr val="black"/>
                </a:solidFill>
                <a:latin typeface="Arial"/>
                <a:ea typeface="+mn-ea"/>
                <a:cs typeface="Arial"/>
              </a:rPr>
              <a:t>siiloutuneisuus</a:t>
            </a:r>
            <a:r>
              <a:rPr lang="fi-FI" sz="1650" kern="1200" dirty="0">
                <a:solidFill>
                  <a:prstClr val="black"/>
                </a:solidFill>
                <a:latin typeface="Arial"/>
                <a:ea typeface="+mn-ea"/>
                <a:cs typeface="Arial"/>
              </a:rPr>
              <a:t> ja -tiedon sirpaleisuus</a:t>
            </a:r>
            <a:endParaRPr lang="en-US" sz="1350" kern="1200" dirty="0">
              <a:solidFill>
                <a:prstClr val="black"/>
              </a:solidFill>
              <a:latin typeface="Arial"/>
              <a:ea typeface="+mn-ea"/>
              <a:cs typeface="Arial"/>
            </a:endParaRPr>
          </a:p>
          <a:p>
            <a:pPr marL="257175" indent="-257175" defTabSz="685800" hangingPunct="1">
              <a:buFont typeface="Arial"/>
              <a:buChar char="•"/>
            </a:pPr>
            <a:r>
              <a:rPr lang="fi-FI" sz="1650" kern="1200" dirty="0">
                <a:solidFill>
                  <a:prstClr val="black"/>
                </a:solidFill>
                <a:latin typeface="Arial"/>
                <a:ea typeface="+mn-ea"/>
                <a:cs typeface="Arial"/>
              </a:rPr>
              <a:t>Aluetason ja valtakunnan tason kommunikointikuilu </a:t>
            </a:r>
          </a:p>
          <a:p>
            <a:pPr marL="257175" indent="-257175" defTabSz="685800" hangingPunct="1">
              <a:buFont typeface="Arial"/>
              <a:buChar char="•"/>
            </a:pPr>
            <a:r>
              <a:rPr lang="fi-FI" sz="1650" kern="1200" dirty="0">
                <a:solidFill>
                  <a:prstClr val="black"/>
                </a:solidFill>
                <a:latin typeface="Arial"/>
                <a:ea typeface="+mn-ea"/>
                <a:cs typeface="Arial"/>
              </a:rPr>
              <a:t>Ennakointityön heikko yhteys poliittiseen päätöksentekoon</a:t>
            </a:r>
            <a:r>
              <a:rPr lang="en-US" sz="1650" kern="1200" dirty="0">
                <a:solidFill>
                  <a:prstClr val="black"/>
                </a:solidFill>
                <a:latin typeface="Arial"/>
                <a:ea typeface="+mn-ea"/>
                <a:cs typeface="Arial"/>
              </a:rPr>
              <a:t>​</a:t>
            </a:r>
          </a:p>
          <a:p>
            <a:pPr marL="257175" indent="-257175" defTabSz="685800" hangingPunct="1">
              <a:buFont typeface="Arial"/>
              <a:buChar char="•"/>
            </a:pPr>
            <a:r>
              <a:rPr lang="en-US" sz="1650" kern="1200" dirty="0" err="1">
                <a:solidFill>
                  <a:prstClr val="black"/>
                </a:solidFill>
                <a:latin typeface="Arial"/>
                <a:ea typeface="+mn-ea"/>
                <a:cs typeface="Arial"/>
              </a:rPr>
              <a:t>Ennakoinnin</a:t>
            </a:r>
            <a:r>
              <a:rPr lang="en-US" sz="1650" kern="1200" dirty="0">
                <a:solidFill>
                  <a:prstClr val="black"/>
                </a:solidFill>
                <a:latin typeface="Arial"/>
                <a:ea typeface="+mn-ea"/>
                <a:cs typeface="Arial"/>
              </a:rPr>
              <a:t> </a:t>
            </a:r>
            <a:r>
              <a:rPr lang="en-US" sz="1650" kern="1200" dirty="0" err="1">
                <a:solidFill>
                  <a:prstClr val="black"/>
                </a:solidFill>
                <a:latin typeface="Arial"/>
                <a:ea typeface="+mn-ea"/>
                <a:cs typeface="Arial"/>
              </a:rPr>
              <a:t>korkealentoisuus</a:t>
            </a:r>
            <a:r>
              <a:rPr lang="en-US" sz="1650" kern="1200" dirty="0">
                <a:solidFill>
                  <a:prstClr val="black"/>
                </a:solidFill>
                <a:latin typeface="Arial"/>
                <a:ea typeface="+mn-ea"/>
                <a:cs typeface="Arial"/>
              </a:rPr>
              <a:t>: </a:t>
            </a:r>
            <a:r>
              <a:rPr lang="en-US" sz="1650" kern="1200" dirty="0" err="1">
                <a:solidFill>
                  <a:prstClr val="black"/>
                </a:solidFill>
                <a:latin typeface="Arial"/>
                <a:ea typeface="+mn-ea"/>
                <a:cs typeface="Arial"/>
              </a:rPr>
              <a:t>tuominen</a:t>
            </a:r>
            <a:r>
              <a:rPr lang="en-US" sz="1650" kern="1200" dirty="0">
                <a:solidFill>
                  <a:prstClr val="black"/>
                </a:solidFill>
                <a:latin typeface="Arial"/>
                <a:ea typeface="+mn-ea"/>
                <a:cs typeface="Arial"/>
              </a:rPr>
              <a:t> “</a:t>
            </a:r>
            <a:r>
              <a:rPr lang="en-US" sz="1650" kern="1200" dirty="0" err="1">
                <a:solidFill>
                  <a:prstClr val="black"/>
                </a:solidFill>
                <a:latin typeface="Arial"/>
                <a:ea typeface="+mn-ea"/>
                <a:cs typeface="Arial"/>
              </a:rPr>
              <a:t>yläpilvestä</a:t>
            </a:r>
            <a:r>
              <a:rPr lang="en-US" sz="1650" kern="1200" dirty="0">
                <a:solidFill>
                  <a:prstClr val="black"/>
                </a:solidFill>
                <a:latin typeface="Arial"/>
                <a:ea typeface="+mn-ea"/>
                <a:cs typeface="Arial"/>
              </a:rPr>
              <a:t> </a:t>
            </a:r>
            <a:r>
              <a:rPr lang="en-US" sz="1650" kern="1200" dirty="0" err="1">
                <a:solidFill>
                  <a:prstClr val="black"/>
                </a:solidFill>
                <a:latin typeface="Arial"/>
                <a:ea typeface="+mn-ea"/>
                <a:cs typeface="Arial"/>
              </a:rPr>
              <a:t>arkipäivään</a:t>
            </a:r>
            <a:r>
              <a:rPr lang="en-US" sz="1650" kern="1200" dirty="0">
                <a:solidFill>
                  <a:prstClr val="black"/>
                </a:solidFill>
                <a:latin typeface="Arial"/>
                <a:ea typeface="+mn-ea"/>
                <a:cs typeface="Arial"/>
              </a:rPr>
              <a:t>”</a:t>
            </a:r>
          </a:p>
        </p:txBody>
      </p:sp>
      <p:sp>
        <p:nvSpPr>
          <p:cNvPr id="9" name="TextBox 8">
            <a:extLst>
              <a:ext uri="{FF2B5EF4-FFF2-40B4-BE49-F238E27FC236}">
                <a16:creationId xmlns:a16="http://schemas.microsoft.com/office/drawing/2014/main" id="{09AE49E9-C0D4-45BF-935D-925200EB07A0}"/>
              </a:ext>
            </a:extLst>
          </p:cNvPr>
          <p:cNvSpPr txBox="1"/>
          <p:nvPr/>
        </p:nvSpPr>
        <p:spPr>
          <a:xfrm>
            <a:off x="1139059" y="1139059"/>
            <a:ext cx="2057400" cy="392415"/>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defTabSz="685800" hangingPunct="1"/>
            <a:r>
              <a:rPr lang="en-US" sz="2100" b="1" kern="1200" dirty="0" err="1">
                <a:solidFill>
                  <a:prstClr val="black"/>
                </a:solidFill>
                <a:latin typeface="Arial" panose="020B0604020202020204"/>
                <a:ea typeface="+mn-ea"/>
                <a:cs typeface="+mn-cs"/>
              </a:rPr>
              <a:t>Vahvuudet</a:t>
            </a:r>
            <a:r>
              <a:rPr lang="en-US" sz="2100" b="1" kern="1200" dirty="0">
                <a:solidFill>
                  <a:prstClr val="black"/>
                </a:solidFill>
                <a:latin typeface="Arial" panose="020B0604020202020204"/>
                <a:ea typeface="+mn-ea"/>
                <a:cs typeface="+mn-cs"/>
              </a:rPr>
              <a:t> </a:t>
            </a:r>
          </a:p>
        </p:txBody>
      </p:sp>
      <p:sp>
        <p:nvSpPr>
          <p:cNvPr id="5" name="TextBox 4">
            <a:extLst>
              <a:ext uri="{FF2B5EF4-FFF2-40B4-BE49-F238E27FC236}">
                <a16:creationId xmlns:a16="http://schemas.microsoft.com/office/drawing/2014/main" id="{2A03FF7E-E2E3-4427-9898-CC8CA4560D97}"/>
              </a:ext>
            </a:extLst>
          </p:cNvPr>
          <p:cNvSpPr txBox="1"/>
          <p:nvPr/>
        </p:nvSpPr>
        <p:spPr>
          <a:xfrm>
            <a:off x="6075637" y="1089791"/>
            <a:ext cx="1643555" cy="392415"/>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defTabSz="685800" hangingPunct="1"/>
            <a:r>
              <a:rPr lang="en-US" sz="2100" b="1" kern="1200" err="1">
                <a:solidFill>
                  <a:prstClr val="black"/>
                </a:solidFill>
                <a:latin typeface="Arial" panose="020B0604020202020204"/>
                <a:ea typeface="+mn-ea"/>
                <a:cs typeface="Arial"/>
              </a:rPr>
              <a:t>Haasteet</a:t>
            </a:r>
            <a:endParaRPr lang="en-US" sz="1350" kern="1200" err="1">
              <a:solidFill>
                <a:prstClr val="black"/>
              </a:solidFill>
              <a:latin typeface="Arial" panose="020B0604020202020204"/>
              <a:ea typeface="+mn-ea"/>
              <a:cs typeface="+mn-cs"/>
            </a:endParaRPr>
          </a:p>
        </p:txBody>
      </p:sp>
      <p:sp>
        <p:nvSpPr>
          <p:cNvPr id="6" name="TextBox 5">
            <a:extLst>
              <a:ext uri="{FF2B5EF4-FFF2-40B4-BE49-F238E27FC236}">
                <a16:creationId xmlns:a16="http://schemas.microsoft.com/office/drawing/2014/main" id="{10B8CF04-C734-4AC6-8828-E09573F762B9}"/>
              </a:ext>
            </a:extLst>
          </p:cNvPr>
          <p:cNvSpPr txBox="1"/>
          <p:nvPr/>
        </p:nvSpPr>
        <p:spPr>
          <a:xfrm>
            <a:off x="2065282" y="469023"/>
            <a:ext cx="5171090" cy="43858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defTabSz="685800" hangingPunct="1"/>
            <a:r>
              <a:rPr lang="en-US" sz="2400" b="1" kern="1200" dirty="0" err="1">
                <a:solidFill>
                  <a:prstClr val="black"/>
                </a:solidFill>
                <a:latin typeface="Arial" panose="020B0604020202020204"/>
                <a:ea typeface="+mn-ea"/>
                <a:cs typeface="+mn-cs"/>
              </a:rPr>
              <a:t>Kansallinen</a:t>
            </a:r>
            <a:r>
              <a:rPr lang="en-US" sz="2400" b="1" kern="1200" dirty="0">
                <a:solidFill>
                  <a:prstClr val="black"/>
                </a:solidFill>
                <a:latin typeface="Arial" panose="020B0604020202020204"/>
                <a:ea typeface="+mn-ea"/>
                <a:cs typeface="+mn-cs"/>
              </a:rPr>
              <a:t> </a:t>
            </a:r>
            <a:r>
              <a:rPr lang="en-US" sz="2400" b="1" kern="1200" dirty="0" err="1">
                <a:solidFill>
                  <a:prstClr val="black"/>
                </a:solidFill>
                <a:latin typeface="Arial" panose="020B0604020202020204"/>
                <a:ea typeface="+mn-ea"/>
                <a:cs typeface="+mn-cs"/>
              </a:rPr>
              <a:t>ennakointiyhteistyö</a:t>
            </a:r>
            <a:r>
              <a:rPr lang="en-US" sz="2400" b="1" kern="1200" dirty="0">
                <a:solidFill>
                  <a:prstClr val="black"/>
                </a:solidFill>
                <a:latin typeface="Arial" panose="020B0604020202020204"/>
                <a:ea typeface="+mn-ea"/>
                <a:cs typeface="+mn-cs"/>
              </a:rPr>
              <a:t> </a:t>
            </a:r>
            <a:endParaRPr lang="en-US" sz="2400" b="1" kern="1200" dirty="0">
              <a:solidFill>
                <a:prstClr val="black"/>
              </a:solidFill>
              <a:latin typeface="Arial" panose="020B0604020202020204"/>
              <a:ea typeface="+mn-ea"/>
              <a:cs typeface="Aria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613" y="4274406"/>
            <a:ext cx="1463867" cy="794063"/>
          </a:xfrm>
          <a:prstGeom prst="rect">
            <a:avLst/>
          </a:prstGeom>
        </p:spPr>
      </p:pic>
    </p:spTree>
    <p:extLst>
      <p:ext uri="{BB962C8B-B14F-4D97-AF65-F5344CB8AC3E}">
        <p14:creationId xmlns:p14="http://schemas.microsoft.com/office/powerpoint/2010/main" val="37758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nvGraphicFramePr>
        <p:xfrm>
          <a:off x="677731" y="1196340"/>
          <a:ext cx="6704704" cy="355854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748861" y="600474"/>
            <a:ext cx="7741222" cy="415498"/>
          </a:xfrm>
          <a:prstGeom prst="rect">
            <a:avLst/>
          </a:prstGeom>
          <a:noFill/>
        </p:spPr>
        <p:txBody>
          <a:bodyPr wrap="none" rtlCol="0" anchor="t">
            <a:spAutoFit/>
          </a:bodyPr>
          <a:lstStyle/>
          <a:p>
            <a:pPr defTabSz="685800" hangingPunct="1"/>
            <a:r>
              <a:rPr lang="fi-FI" sz="2100" b="1" kern="1200" dirty="0">
                <a:solidFill>
                  <a:prstClr val="black"/>
                </a:solidFill>
                <a:latin typeface="Arial"/>
                <a:ea typeface="+mn-ea"/>
                <a:cs typeface="Arial"/>
              </a:rPr>
              <a:t>Kansallisen ennakointiverkoston toimintamuotojen tärkeys</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613" y="4274406"/>
            <a:ext cx="1463867" cy="794063"/>
          </a:xfrm>
          <a:prstGeom prst="rect">
            <a:avLst/>
          </a:prstGeom>
        </p:spPr>
      </p:pic>
    </p:spTree>
    <p:extLst>
      <p:ext uri="{BB962C8B-B14F-4D97-AF65-F5344CB8AC3E}">
        <p14:creationId xmlns:p14="http://schemas.microsoft.com/office/powerpoint/2010/main" val="3043870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4514" y="596242"/>
            <a:ext cx="7479623" cy="641543"/>
          </a:xfrm>
        </p:spPr>
        <p:txBody>
          <a:bodyPr>
            <a:noAutofit/>
          </a:bodyPr>
          <a:lstStyle/>
          <a:p>
            <a:pPr algn="ctr"/>
            <a:r>
              <a:rPr lang="fi-FI" sz="2100" dirty="0"/>
              <a:t>Mitä on tärkeä kehittää seuraavaksi kansallisessa ennakoinnissa?</a:t>
            </a:r>
          </a:p>
        </p:txBody>
      </p:sp>
      <p:graphicFrame>
        <p:nvGraphicFramePr>
          <p:cNvPr id="3" name="Chart 2"/>
          <p:cNvGraphicFramePr>
            <a:graphicFrameLocks/>
          </p:cNvGraphicFramePr>
          <p:nvPr/>
        </p:nvGraphicFramePr>
        <p:xfrm>
          <a:off x="702527" y="1363237"/>
          <a:ext cx="7373574" cy="3169734"/>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613" y="4274406"/>
            <a:ext cx="1463867" cy="794063"/>
          </a:xfrm>
          <a:prstGeom prst="rect">
            <a:avLst/>
          </a:prstGeom>
        </p:spPr>
      </p:pic>
    </p:spTree>
    <p:extLst>
      <p:ext uri="{BB962C8B-B14F-4D97-AF65-F5344CB8AC3E}">
        <p14:creationId xmlns:p14="http://schemas.microsoft.com/office/powerpoint/2010/main" val="4045851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0867" y="-4775"/>
            <a:ext cx="5132009" cy="514827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4091997"/>
            <a:ext cx="1710368" cy="927775"/>
          </a:xfrm>
          <a:prstGeom prst="rect">
            <a:avLst/>
          </a:prstGeom>
        </p:spPr>
      </p:pic>
      <p:sp>
        <p:nvSpPr>
          <p:cNvPr id="6" name="Title 3"/>
          <p:cNvSpPr>
            <a:spLocks noGrp="1"/>
          </p:cNvSpPr>
          <p:nvPr>
            <p:ph type="title"/>
          </p:nvPr>
        </p:nvSpPr>
        <p:spPr>
          <a:xfrm>
            <a:off x="786037" y="1337873"/>
            <a:ext cx="2530538" cy="1023078"/>
          </a:xfrm>
        </p:spPr>
        <p:txBody>
          <a:bodyPr/>
          <a:lstStyle/>
          <a:p>
            <a:pPr algn="ctr"/>
            <a:r>
              <a:rPr lang="fi-FI" dirty="0" err="1"/>
              <a:t>Kehittämis</a:t>
            </a:r>
            <a:r>
              <a:rPr lang="fi-FI" dirty="0"/>
              <a:t>-suositukset</a:t>
            </a:r>
          </a:p>
        </p:txBody>
      </p:sp>
    </p:spTree>
    <p:extLst>
      <p:ext uri="{BB962C8B-B14F-4D97-AF65-F5344CB8AC3E}">
        <p14:creationId xmlns:p14="http://schemas.microsoft.com/office/powerpoint/2010/main" val="1323080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20"/>
          </p:nvPr>
        </p:nvPicPr>
        <p:blipFill>
          <a:blip r:embed="rId2" cstate="print">
            <a:extLst>
              <a:ext uri="{28A0092B-C50C-407E-A947-70E740481C1C}">
                <a14:useLocalDpi xmlns:a14="http://schemas.microsoft.com/office/drawing/2010/main" val="0"/>
              </a:ext>
            </a:extLst>
          </a:blip>
          <a:srcRect l="11944" r="11944"/>
          <a:stretch>
            <a:fillRect/>
          </a:stretch>
        </p:blipFill>
        <p:spPr/>
      </p:pic>
      <p:sp>
        <p:nvSpPr>
          <p:cNvPr id="4" name="Title 3"/>
          <p:cNvSpPr>
            <a:spLocks noGrp="1"/>
          </p:cNvSpPr>
          <p:nvPr>
            <p:ph type="title"/>
          </p:nvPr>
        </p:nvSpPr>
        <p:spPr/>
        <p:txBody>
          <a:bodyPr/>
          <a:lstStyle/>
          <a:p>
            <a:r>
              <a:rPr lang="fi-FI" dirty="0"/>
              <a:t>Kiitos!</a:t>
            </a:r>
          </a:p>
        </p:txBody>
      </p:sp>
      <p:sp>
        <p:nvSpPr>
          <p:cNvPr id="5" name="Content Placeholder 4"/>
          <p:cNvSpPr>
            <a:spLocks noGrp="1"/>
          </p:cNvSpPr>
          <p:nvPr>
            <p:ph sz="half" idx="1"/>
          </p:nvPr>
        </p:nvSpPr>
        <p:spPr>
          <a:xfrm>
            <a:off x="808521" y="1817783"/>
            <a:ext cx="3914774" cy="2607603"/>
          </a:xfrm>
        </p:spPr>
        <p:txBody>
          <a:bodyPr/>
          <a:lstStyle/>
          <a:p>
            <a:pPr marL="0" indent="0" algn="ctr">
              <a:buNone/>
            </a:pPr>
            <a:r>
              <a:rPr lang="fi-FI" dirty="0">
                <a:hlinkClick r:id="rId3"/>
              </a:rPr>
              <a:t>https://www.ennakointi2020.fi/</a:t>
            </a:r>
            <a:endParaRPr lang="fi-FI" dirty="0"/>
          </a:p>
          <a:p>
            <a:pPr marL="0" indent="0" algn="ctr">
              <a:buNone/>
            </a:pPr>
            <a:endParaRPr lang="fi-FI" dirty="0"/>
          </a:p>
          <a:p>
            <a:pPr marL="0" indent="0" algn="ctr">
              <a:buNone/>
            </a:pPr>
            <a:r>
              <a:rPr lang="fi-FI" dirty="0"/>
              <a:t> </a:t>
            </a:r>
            <a:r>
              <a:rPr lang="fi-FI" dirty="0">
                <a:hlinkClick r:id="rId4"/>
              </a:rPr>
              <a:t>laura.pouru@utu.fi</a:t>
            </a:r>
            <a:r>
              <a:rPr lang="fi-FI" dirty="0"/>
              <a:t> </a:t>
            </a:r>
          </a:p>
          <a:p>
            <a:pPr marL="0" indent="0" algn="ctr">
              <a:buNone/>
            </a:pPr>
            <a:endParaRPr lang="fi-FI" dirty="0"/>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4091997"/>
            <a:ext cx="1710368" cy="927775"/>
          </a:xfrm>
          <a:prstGeom prst="rect">
            <a:avLst/>
          </a:prstGeom>
        </p:spPr>
      </p:pic>
    </p:spTree>
    <p:extLst>
      <p:ext uri="{BB962C8B-B14F-4D97-AF65-F5344CB8AC3E}">
        <p14:creationId xmlns:p14="http://schemas.microsoft.com/office/powerpoint/2010/main" val="3415296604"/>
      </p:ext>
    </p:extLst>
  </p:cSld>
  <p:clrMapOvr>
    <a:masterClrMapping/>
  </p:clrMapOvr>
</p:sld>
</file>

<file path=ppt/theme/theme1.xml><?xml version="1.0" encoding="utf-8"?>
<a:theme xmlns:a="http://schemas.openxmlformats.org/drawingml/2006/main" name="1_Office Theme">
  <a:themeElements>
    <a:clrScheme name="UTU-2018">
      <a:dk1>
        <a:sysClr val="windowText" lastClr="000000"/>
      </a:dk1>
      <a:lt1>
        <a:sysClr val="window" lastClr="FFFFFF"/>
      </a:lt1>
      <a:dk2>
        <a:srgbClr val="000000"/>
      </a:dk2>
      <a:lt2>
        <a:srgbClr val="FFFFFF"/>
      </a:lt2>
      <a:accent1>
        <a:srgbClr val="78C8D2"/>
      </a:accent1>
      <a:accent2>
        <a:srgbClr val="9063CD"/>
      </a:accent2>
      <a:accent3>
        <a:srgbClr val="ADCB00"/>
      </a:accent3>
      <a:accent4>
        <a:srgbClr val="F8485E"/>
      </a:accent4>
      <a:accent5>
        <a:srgbClr val="868686"/>
      </a:accent5>
      <a:accent6>
        <a:srgbClr val="D9D9D9"/>
      </a:accent6>
      <a:hlink>
        <a:srgbClr val="9063CD"/>
      </a:hlink>
      <a:folHlink>
        <a:srgbClr val="9063C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tu-powerpoint-pohja-fi.pptx" id="{313CABB6-FB37-474A-B8DD-C831C337203F}" vid="{3A29670A-09DF-473B-AC4C-5C4C16852646}"/>
    </a:ext>
  </a:ext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Clarendon LT Std Roman"/>
        <a:ea typeface="Clarendon LT Std Roman"/>
        <a:cs typeface="Clarendon LT Std Roman"/>
      </a:majorFont>
      <a:minorFont>
        <a:latin typeface="Clarendon"/>
        <a:ea typeface="Clarendon"/>
        <a:cs typeface="Clarendon"/>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round/>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48200"/>
            </a:solidFill>
            <a:effectLst/>
            <a:uFillTx/>
            <a:latin typeface="+mj-lt"/>
            <a:ea typeface="+mj-ea"/>
            <a:cs typeface="+mj-cs"/>
            <a:sym typeface="Clarendon LT Std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round/>
        </a:ln>
        <a:effectLst>
          <a:outerShdw blurRad="38100" dist="19999"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48200"/>
            </a:solidFill>
            <a:effectLst/>
            <a:uFillTx/>
            <a:latin typeface="+mj-lt"/>
            <a:ea typeface="+mj-ea"/>
            <a:cs typeface="+mj-cs"/>
            <a:sym typeface="Clarendon LT Std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612F9DE4DF67F24592896EFDE1D519C2" ma:contentTypeVersion="11" ma:contentTypeDescription="Luo uusi asiakirja." ma:contentTypeScope="" ma:versionID="ec3093caacc8185034b58966ad18f02d">
  <xsd:schema xmlns:xsd="http://www.w3.org/2001/XMLSchema" xmlns:xs="http://www.w3.org/2001/XMLSchema" xmlns:p="http://schemas.microsoft.com/office/2006/metadata/properties" xmlns:ns3="f258f968-ffd3-4181-9bcf-2ffea09065d4" xmlns:ns4="9a999808-b300-4aa5-9e9d-fafb1480f1e7" targetNamespace="http://schemas.microsoft.com/office/2006/metadata/properties" ma:root="true" ma:fieldsID="83d572d23722ed05e65e781ffec14771" ns3:_="" ns4:_="">
    <xsd:import namespace="f258f968-ffd3-4181-9bcf-2ffea09065d4"/>
    <xsd:import namespace="9a999808-b300-4aa5-9e9d-fafb1480f1e7"/>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58f968-ffd3-4181-9bcf-2ffea09065d4" elementFormDefault="qualified">
    <xsd:import namespace="http://schemas.microsoft.com/office/2006/documentManagement/types"/>
    <xsd:import namespace="http://schemas.microsoft.com/office/infopath/2007/PartnerControls"/>
    <xsd:element name="SharedWithUsers" ma:index="8" nillable="true" ma:displayName="Jaettu"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Jakamisen tiedot" ma:description="" ma:internalName="SharedWithDetails" ma:readOnly="true">
      <xsd:simpleType>
        <xsd:restriction base="dms:Note">
          <xsd:maxLength value="255"/>
        </xsd:restriction>
      </xsd:simpleType>
    </xsd:element>
    <xsd:element name="SharingHintHash" ma:index="10" nillable="true" ma:displayName="Jakamisvihjeen hajautus" ma:description="" ma:hidden="true" ma:internalName="SharingHintHash" ma:readOnly="true">
      <xsd:simpleType>
        <xsd:restriction base="dms:Text"/>
      </xsd:simpleType>
    </xsd:element>
    <xsd:element name="LastSharedByUser" ma:index="11" nillable="true" ma:displayName="Käyttäjä jakanut viimeksi" ma:internalName="LastSharedByUser" ma:readOnly="true">
      <xsd:simpleType>
        <xsd:restriction base="dms:Note">
          <xsd:maxLength value="255"/>
        </xsd:restriction>
      </xsd:simpleType>
    </xsd:element>
    <xsd:element name="LastSharedByTime" ma:index="12" nillable="true" ma:displayName="Jaettu viimeksi ajankohtana"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9a999808-b300-4aa5-9e9d-fafb1480f1e7"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MediaServiceAuto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1B616CF-F8F8-4237-AB71-2E41D6129968}">
  <ds:schemaRefs>
    <ds:schemaRef ds:uri="http://schemas.microsoft.com/sharepoint/v3/contenttype/forms"/>
  </ds:schemaRefs>
</ds:datastoreItem>
</file>

<file path=customXml/itemProps2.xml><?xml version="1.0" encoding="utf-8"?>
<ds:datastoreItem xmlns:ds="http://schemas.openxmlformats.org/officeDocument/2006/customXml" ds:itemID="{D76107E2-D9B3-49B8-9ECF-4BB40CDA69E6}">
  <ds:schemaRefs>
    <ds:schemaRef ds:uri="9a999808-b300-4aa5-9e9d-fafb1480f1e7"/>
    <ds:schemaRef ds:uri="f258f968-ffd3-4181-9bcf-2ffea09065d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64CEC63-79FE-49B1-8AE1-5F031AFDF553}">
  <ds:schemaRefs>
    <ds:schemaRef ds:uri="9a999808-b300-4aa5-9e9d-fafb1480f1e7"/>
    <ds:schemaRef ds:uri="f258f968-ffd3-4181-9bcf-2ffea09065d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5952</TotalTime>
  <Words>684</Words>
  <Application>Microsoft Office PowerPoint</Application>
  <PresentationFormat>Näytössä katseltava esitys (16:9)</PresentationFormat>
  <Paragraphs>81</Paragraphs>
  <Slides>9</Slides>
  <Notes>8</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9</vt:i4>
      </vt:variant>
    </vt:vector>
  </HeadingPairs>
  <TitlesOfParts>
    <vt:vector size="14" baseType="lpstr">
      <vt:lpstr>Arial</vt:lpstr>
      <vt:lpstr>Calibri</vt:lpstr>
      <vt:lpstr>Calibri Light</vt:lpstr>
      <vt:lpstr>Lucida Grande</vt:lpstr>
      <vt:lpstr>1_Office Theme</vt:lpstr>
      <vt:lpstr>Kansallisen ennakoinnin nykytila 2020</vt:lpstr>
      <vt:lpstr>PowerPoint-esitys</vt:lpstr>
      <vt:lpstr>PowerPoint-esitys</vt:lpstr>
      <vt:lpstr>PowerPoint-esitys</vt:lpstr>
      <vt:lpstr>PowerPoint-esitys</vt:lpstr>
      <vt:lpstr>PowerPoint-esitys</vt:lpstr>
      <vt:lpstr>Mitä on tärkeä kehittää seuraavaksi kansallisessa ennakoinnissa?</vt:lpstr>
      <vt:lpstr>Kehittämis-suositukset</vt:lpstr>
      <vt:lpstr>Kiitos!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Blomberg Katja Lapin liitto</dc:creator>
  <cp:lastModifiedBy>Maaret Monola</cp:lastModifiedBy>
  <cp:revision>155</cp:revision>
  <cp:lastPrinted>2018-12-14T11:56:00Z</cp:lastPrinted>
  <dcterms:modified xsi:type="dcterms:W3CDTF">2020-09-04T05:06:07Z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0x010100612F9DE4DF67F24592896EFDE1D519C2</vt:lpwstr>
  </property>
  <property fmtid="{D5CDD505-2E9C-101B-9397-08002B2CF9AE}" pid="3" name="AuthorIds_UIVersion_512">
    <vt:lpwstr>979</vt:lpwstr>
  </property>
</Properties>
</file>