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7" r:id="rId5"/>
    <p:sldMasterId id="2147483703" r:id="rId6"/>
    <p:sldMasterId id="2147483715" r:id="rId7"/>
  </p:sldMasterIdLst>
  <p:notesMasterIdLst>
    <p:notesMasterId r:id="rId21"/>
  </p:notesMasterIdLst>
  <p:sldIdLst>
    <p:sldId id="453" r:id="rId8"/>
    <p:sldId id="443" r:id="rId9"/>
    <p:sldId id="436" r:id="rId10"/>
    <p:sldId id="445" r:id="rId11"/>
    <p:sldId id="450" r:id="rId12"/>
    <p:sldId id="441" r:id="rId13"/>
    <p:sldId id="439" r:id="rId14"/>
    <p:sldId id="432" r:id="rId15"/>
    <p:sldId id="449" r:id="rId16"/>
    <p:sldId id="452" r:id="rId17"/>
    <p:sldId id="444" r:id="rId18"/>
    <p:sldId id="440" r:id="rId19"/>
    <p:sldId id="446" r:id="rId20"/>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1pPr>
    <a:lvl2pPr marL="0" marR="0" indent="45720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2pPr>
    <a:lvl3pPr marL="0" marR="0" indent="91440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3pPr>
    <a:lvl4pPr marL="0" marR="0" indent="137160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4pPr>
    <a:lvl5pPr marL="0" marR="0" indent="182880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5pPr>
    <a:lvl6pPr marL="0" marR="0" indent="228600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6pPr>
    <a:lvl7pPr marL="0" marR="0" indent="274320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7pPr>
    <a:lvl8pPr marL="0" marR="0" indent="320040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8pPr>
    <a:lvl9pPr marL="0" marR="0" indent="365760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AE3CA"/>
    <a:srgbClr val="FF5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Ei tyyliä, taulukon ruudukko">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203" d="100"/>
          <a:sy n="203" d="100"/>
        </p:scale>
        <p:origin x="642" y="168"/>
      </p:cViewPr>
      <p:guideLst>
        <p:guide orient="horz" pos="1620"/>
        <p:guide pos="2880"/>
      </p:guideLst>
    </p:cSldViewPr>
  </p:slideViewPr>
  <p:notesTextViewPr>
    <p:cViewPr>
      <p:scale>
        <a:sx n="1" d="1"/>
        <a:sy n="1" d="1"/>
      </p:scale>
      <p:origin x="0" y="0"/>
    </p:cViewPr>
  </p:notesTextViewPr>
  <p:sorterViewPr>
    <p:cViewPr>
      <p:scale>
        <a:sx n="158" d="100"/>
        <a:sy n="158" d="100"/>
      </p:scale>
      <p:origin x="0" y="-1594"/>
    </p:cViewPr>
  </p:sorterViewPr>
  <p:notesViewPr>
    <p:cSldViewPr snapToGrid="0">
      <p:cViewPr>
        <p:scale>
          <a:sx n="1" d="2"/>
          <a:sy n="1" d="2"/>
        </p:scale>
        <p:origin x="3480" y="5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6BE826-A643-4933-9EB6-F92AB8210F1A}"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fi-FI"/>
        </a:p>
      </dgm:t>
    </dgm:pt>
    <dgm:pt modelId="{25A3E464-9C58-41C6-9B75-C515E5D71F0D}">
      <dgm:prSet/>
      <dgm:spPr/>
      <dgm:t>
        <a:bodyPr/>
        <a:lstStyle/>
        <a:p>
          <a:r>
            <a:rPr lang="fi-FI" b="0" i="1" baseline="0">
              <a:solidFill>
                <a:schemeClr val="bg1"/>
              </a:solidFill>
            </a:rPr>
            <a:t>Yritysten</a:t>
          </a:r>
          <a:r>
            <a:rPr lang="fi-FI" b="0" i="0" baseline="0">
              <a:solidFill>
                <a:schemeClr val="bg1"/>
              </a:solidFill>
            </a:rPr>
            <a:t>, oppilaitosten ja julkisen sektorin strategisen yhteistyön kehittäminen </a:t>
          </a:r>
          <a:endParaRPr lang="fi-FI" dirty="0">
            <a:solidFill>
              <a:schemeClr val="bg1"/>
            </a:solidFill>
          </a:endParaRPr>
        </a:p>
      </dgm:t>
    </dgm:pt>
    <dgm:pt modelId="{1F61B054-3DD1-4F30-8371-8B4293EC851E}" type="parTrans" cxnId="{B8BF7104-A3A7-4849-BBF9-6D3BFDCFE056}">
      <dgm:prSet/>
      <dgm:spPr/>
      <dgm:t>
        <a:bodyPr/>
        <a:lstStyle/>
        <a:p>
          <a:endParaRPr lang="fi-FI"/>
        </a:p>
      </dgm:t>
    </dgm:pt>
    <dgm:pt modelId="{6984B77F-6041-4E59-8CC7-C6445396E462}" type="sibTrans" cxnId="{B8BF7104-A3A7-4849-BBF9-6D3BFDCFE056}">
      <dgm:prSet/>
      <dgm:spPr/>
      <dgm:t>
        <a:bodyPr/>
        <a:lstStyle/>
        <a:p>
          <a:endParaRPr lang="fi-FI"/>
        </a:p>
      </dgm:t>
    </dgm:pt>
    <dgm:pt modelId="{034DB06C-C630-47D6-A407-936DE79F57D2}">
      <dgm:prSet/>
      <dgm:spPr/>
      <dgm:t>
        <a:bodyPr/>
        <a:lstStyle/>
        <a:p>
          <a:r>
            <a:rPr lang="fi-FI" b="0" i="0" baseline="0">
              <a:solidFill>
                <a:schemeClr val="bg1"/>
              </a:solidFill>
            </a:rPr>
            <a:t>Kansainvälisten opiskelijoiden ja työvoiman houkuttelu ja sitouttaminen alueelle </a:t>
          </a:r>
          <a:endParaRPr lang="fi-FI" dirty="0">
            <a:solidFill>
              <a:schemeClr val="bg1"/>
            </a:solidFill>
          </a:endParaRPr>
        </a:p>
      </dgm:t>
    </dgm:pt>
    <dgm:pt modelId="{66E21F61-7C7E-476E-909E-3E5494ECEE0A}" type="parTrans" cxnId="{A06CB55B-8107-44CA-B36F-E3DA953782B4}">
      <dgm:prSet/>
      <dgm:spPr/>
      <dgm:t>
        <a:bodyPr/>
        <a:lstStyle/>
        <a:p>
          <a:endParaRPr lang="fi-FI"/>
        </a:p>
      </dgm:t>
    </dgm:pt>
    <dgm:pt modelId="{A34F1E06-A7E9-4CB4-A6FC-F02B94CFB1BE}" type="sibTrans" cxnId="{A06CB55B-8107-44CA-B36F-E3DA953782B4}">
      <dgm:prSet/>
      <dgm:spPr/>
      <dgm:t>
        <a:bodyPr/>
        <a:lstStyle/>
        <a:p>
          <a:endParaRPr lang="fi-FI"/>
        </a:p>
      </dgm:t>
    </dgm:pt>
    <dgm:pt modelId="{F6B03813-3578-4434-BF94-2F7BD8EB6303}">
      <dgm:prSet/>
      <dgm:spPr/>
      <dgm:t>
        <a:bodyPr/>
        <a:lstStyle/>
        <a:p>
          <a:r>
            <a:rPr lang="fi-FI" b="0" i="0" baseline="0" dirty="0">
              <a:solidFill>
                <a:schemeClr val="bg1"/>
              </a:solidFill>
            </a:rPr>
            <a:t>Lappi – etätyön ja opiskelun edelläkävijä  </a:t>
          </a:r>
          <a:endParaRPr lang="fi-FI" dirty="0">
            <a:solidFill>
              <a:schemeClr val="bg1"/>
            </a:solidFill>
          </a:endParaRPr>
        </a:p>
      </dgm:t>
    </dgm:pt>
    <dgm:pt modelId="{DB4A955B-2DF2-4FD7-8687-5DD430E193E9}" type="parTrans" cxnId="{6AA179B4-4676-4410-8249-E729DE04AAC0}">
      <dgm:prSet/>
      <dgm:spPr/>
      <dgm:t>
        <a:bodyPr/>
        <a:lstStyle/>
        <a:p>
          <a:endParaRPr lang="fi-FI"/>
        </a:p>
      </dgm:t>
    </dgm:pt>
    <dgm:pt modelId="{47CD1CCA-BE89-442E-B928-1EFD6DB6B641}" type="sibTrans" cxnId="{6AA179B4-4676-4410-8249-E729DE04AAC0}">
      <dgm:prSet/>
      <dgm:spPr/>
      <dgm:t>
        <a:bodyPr/>
        <a:lstStyle/>
        <a:p>
          <a:endParaRPr lang="fi-FI"/>
        </a:p>
      </dgm:t>
    </dgm:pt>
    <dgm:pt modelId="{9862A156-F912-447A-94E5-5E2DF518B879}">
      <dgm:prSet/>
      <dgm:spPr/>
      <dgm:t>
        <a:bodyPr/>
        <a:lstStyle/>
        <a:p>
          <a:r>
            <a:rPr lang="fi-FI" b="0" i="1" baseline="0" dirty="0">
              <a:solidFill>
                <a:schemeClr val="bg1"/>
              </a:solidFill>
            </a:rPr>
            <a:t>Learning-kokonaisuuden koordinointi </a:t>
          </a:r>
          <a:endParaRPr lang="fi-FI" dirty="0">
            <a:solidFill>
              <a:schemeClr val="bg1"/>
            </a:solidFill>
          </a:endParaRPr>
        </a:p>
      </dgm:t>
    </dgm:pt>
    <dgm:pt modelId="{76604044-6941-4D21-997B-AED28445A65F}" type="parTrans" cxnId="{4CCD66EF-7656-4775-B15C-9960875C508B}">
      <dgm:prSet/>
      <dgm:spPr/>
      <dgm:t>
        <a:bodyPr/>
        <a:lstStyle/>
        <a:p>
          <a:endParaRPr lang="fi-FI"/>
        </a:p>
      </dgm:t>
    </dgm:pt>
    <dgm:pt modelId="{B8230EB4-2D96-4C9B-8765-52B7A89C5DBD}" type="sibTrans" cxnId="{4CCD66EF-7656-4775-B15C-9960875C508B}">
      <dgm:prSet/>
      <dgm:spPr/>
      <dgm:t>
        <a:bodyPr/>
        <a:lstStyle/>
        <a:p>
          <a:endParaRPr lang="fi-FI"/>
        </a:p>
      </dgm:t>
    </dgm:pt>
    <dgm:pt modelId="{C6857725-5AE1-4C31-BCB7-7550459C1AF2}">
      <dgm:prSet/>
      <dgm:spPr/>
      <dgm:t>
        <a:bodyPr/>
        <a:lstStyle/>
        <a:p>
          <a:endParaRPr lang="fi-FI" dirty="0">
            <a:solidFill>
              <a:schemeClr val="bg1"/>
            </a:solidFill>
          </a:endParaRPr>
        </a:p>
      </dgm:t>
    </dgm:pt>
    <dgm:pt modelId="{18A8FA4C-6745-4CBC-AB6F-4A6B6930FF82}" type="parTrans" cxnId="{6FDEDA22-EBF7-4444-8C5A-399D77A724E1}">
      <dgm:prSet/>
      <dgm:spPr/>
      <dgm:t>
        <a:bodyPr/>
        <a:lstStyle/>
        <a:p>
          <a:endParaRPr lang="fi-FI"/>
        </a:p>
      </dgm:t>
    </dgm:pt>
    <dgm:pt modelId="{E3D4600E-A514-42A9-8F44-76DB362D7120}" type="sibTrans" cxnId="{6FDEDA22-EBF7-4444-8C5A-399D77A724E1}">
      <dgm:prSet/>
      <dgm:spPr/>
      <dgm:t>
        <a:bodyPr/>
        <a:lstStyle/>
        <a:p>
          <a:endParaRPr lang="fi-FI"/>
        </a:p>
      </dgm:t>
    </dgm:pt>
    <dgm:pt modelId="{3347BFCD-9672-452B-BD0A-876927DC4546}" type="pres">
      <dgm:prSet presAssocID="{E26BE826-A643-4933-9EB6-F92AB8210F1A}" presName="vert0" presStyleCnt="0">
        <dgm:presLayoutVars>
          <dgm:dir/>
          <dgm:animOne val="branch"/>
          <dgm:animLvl val="lvl"/>
        </dgm:presLayoutVars>
      </dgm:prSet>
      <dgm:spPr/>
    </dgm:pt>
    <dgm:pt modelId="{7EA55C07-F194-4DC8-872D-D2A4B5BE8543}" type="pres">
      <dgm:prSet presAssocID="{9862A156-F912-447A-94E5-5E2DF518B879}" presName="thickLine" presStyleLbl="alignNode1" presStyleIdx="0" presStyleCnt="5"/>
      <dgm:spPr/>
    </dgm:pt>
    <dgm:pt modelId="{504D497C-D64C-41D4-9ACF-5985A888D723}" type="pres">
      <dgm:prSet presAssocID="{9862A156-F912-447A-94E5-5E2DF518B879}" presName="horz1" presStyleCnt="0"/>
      <dgm:spPr/>
    </dgm:pt>
    <dgm:pt modelId="{71FB82C8-64C2-4C05-A7DE-D24363F1F10D}" type="pres">
      <dgm:prSet presAssocID="{9862A156-F912-447A-94E5-5E2DF518B879}" presName="tx1" presStyleLbl="revTx" presStyleIdx="0" presStyleCnt="5"/>
      <dgm:spPr/>
    </dgm:pt>
    <dgm:pt modelId="{3142A064-FA99-4216-AA02-90C4CB19282D}" type="pres">
      <dgm:prSet presAssocID="{9862A156-F912-447A-94E5-5E2DF518B879}" presName="vert1" presStyleCnt="0"/>
      <dgm:spPr/>
    </dgm:pt>
    <dgm:pt modelId="{18643E4C-C65F-4D3C-A9AD-C01491917418}" type="pres">
      <dgm:prSet presAssocID="{25A3E464-9C58-41C6-9B75-C515E5D71F0D}" presName="thickLine" presStyleLbl="alignNode1" presStyleIdx="1" presStyleCnt="5"/>
      <dgm:spPr/>
    </dgm:pt>
    <dgm:pt modelId="{1FFFCCC8-4751-49BE-A3AF-BDBD10BCF4DF}" type="pres">
      <dgm:prSet presAssocID="{25A3E464-9C58-41C6-9B75-C515E5D71F0D}" presName="horz1" presStyleCnt="0"/>
      <dgm:spPr/>
    </dgm:pt>
    <dgm:pt modelId="{15A2043E-1449-4654-B0E9-4633E4ADB11F}" type="pres">
      <dgm:prSet presAssocID="{25A3E464-9C58-41C6-9B75-C515E5D71F0D}" presName="tx1" presStyleLbl="revTx" presStyleIdx="1" presStyleCnt="5"/>
      <dgm:spPr/>
    </dgm:pt>
    <dgm:pt modelId="{B5C5D8AB-AE87-4764-BD2F-CABAED3C7D7F}" type="pres">
      <dgm:prSet presAssocID="{25A3E464-9C58-41C6-9B75-C515E5D71F0D}" presName="vert1" presStyleCnt="0"/>
      <dgm:spPr/>
    </dgm:pt>
    <dgm:pt modelId="{70084888-D474-45AF-941E-092428746AB7}" type="pres">
      <dgm:prSet presAssocID="{034DB06C-C630-47D6-A407-936DE79F57D2}" presName="thickLine" presStyleLbl="alignNode1" presStyleIdx="2" presStyleCnt="5"/>
      <dgm:spPr/>
    </dgm:pt>
    <dgm:pt modelId="{EF3CBCA9-305A-4763-B4BC-C52E8F50A90A}" type="pres">
      <dgm:prSet presAssocID="{034DB06C-C630-47D6-A407-936DE79F57D2}" presName="horz1" presStyleCnt="0"/>
      <dgm:spPr/>
    </dgm:pt>
    <dgm:pt modelId="{04BF35B4-9837-4833-8BF5-3A19068451E4}" type="pres">
      <dgm:prSet presAssocID="{034DB06C-C630-47D6-A407-936DE79F57D2}" presName="tx1" presStyleLbl="revTx" presStyleIdx="2" presStyleCnt="5"/>
      <dgm:spPr/>
    </dgm:pt>
    <dgm:pt modelId="{8D602090-9FB3-41F2-A808-F8B2EB954080}" type="pres">
      <dgm:prSet presAssocID="{034DB06C-C630-47D6-A407-936DE79F57D2}" presName="vert1" presStyleCnt="0"/>
      <dgm:spPr/>
    </dgm:pt>
    <dgm:pt modelId="{3AEB52E2-04EB-4AEC-BD30-8F42BE18AA49}" type="pres">
      <dgm:prSet presAssocID="{F6B03813-3578-4434-BF94-2F7BD8EB6303}" presName="thickLine" presStyleLbl="alignNode1" presStyleIdx="3" presStyleCnt="5"/>
      <dgm:spPr/>
    </dgm:pt>
    <dgm:pt modelId="{E729AB5A-4D97-484E-A1A0-96CF48DE9D6B}" type="pres">
      <dgm:prSet presAssocID="{F6B03813-3578-4434-BF94-2F7BD8EB6303}" presName="horz1" presStyleCnt="0"/>
      <dgm:spPr/>
    </dgm:pt>
    <dgm:pt modelId="{3EEB34A2-25D0-488D-BC26-516F6E4EE67B}" type="pres">
      <dgm:prSet presAssocID="{F6B03813-3578-4434-BF94-2F7BD8EB6303}" presName="tx1" presStyleLbl="revTx" presStyleIdx="3" presStyleCnt="5"/>
      <dgm:spPr/>
    </dgm:pt>
    <dgm:pt modelId="{89056CB2-5271-489A-93F3-D225C968407C}" type="pres">
      <dgm:prSet presAssocID="{F6B03813-3578-4434-BF94-2F7BD8EB6303}" presName="vert1" presStyleCnt="0"/>
      <dgm:spPr/>
    </dgm:pt>
    <dgm:pt modelId="{88587F2F-3A2C-4548-9055-303039825DCA}" type="pres">
      <dgm:prSet presAssocID="{C6857725-5AE1-4C31-BCB7-7550459C1AF2}" presName="thickLine" presStyleLbl="alignNode1" presStyleIdx="4" presStyleCnt="5"/>
      <dgm:spPr/>
    </dgm:pt>
    <dgm:pt modelId="{C099263F-2DBB-4E6B-ABAC-2B4E3EAA300C}" type="pres">
      <dgm:prSet presAssocID="{C6857725-5AE1-4C31-BCB7-7550459C1AF2}" presName="horz1" presStyleCnt="0"/>
      <dgm:spPr/>
    </dgm:pt>
    <dgm:pt modelId="{5C7C85BB-CAD1-4694-A260-08C380C4E16E}" type="pres">
      <dgm:prSet presAssocID="{C6857725-5AE1-4C31-BCB7-7550459C1AF2}" presName="tx1" presStyleLbl="revTx" presStyleIdx="4" presStyleCnt="5"/>
      <dgm:spPr/>
    </dgm:pt>
    <dgm:pt modelId="{FBC08E38-5F9F-4805-A3C7-8B1666E67755}" type="pres">
      <dgm:prSet presAssocID="{C6857725-5AE1-4C31-BCB7-7550459C1AF2}" presName="vert1" presStyleCnt="0"/>
      <dgm:spPr/>
    </dgm:pt>
  </dgm:ptLst>
  <dgm:cxnLst>
    <dgm:cxn modelId="{B8BF7104-A3A7-4849-BBF9-6D3BFDCFE056}" srcId="{E26BE826-A643-4933-9EB6-F92AB8210F1A}" destId="{25A3E464-9C58-41C6-9B75-C515E5D71F0D}" srcOrd="1" destOrd="0" parTransId="{1F61B054-3DD1-4F30-8371-8B4293EC851E}" sibTransId="{6984B77F-6041-4E59-8CC7-C6445396E462}"/>
    <dgm:cxn modelId="{6FDEDA22-EBF7-4444-8C5A-399D77A724E1}" srcId="{E26BE826-A643-4933-9EB6-F92AB8210F1A}" destId="{C6857725-5AE1-4C31-BCB7-7550459C1AF2}" srcOrd="4" destOrd="0" parTransId="{18A8FA4C-6745-4CBC-AB6F-4A6B6930FF82}" sibTransId="{E3D4600E-A514-42A9-8F44-76DB362D7120}"/>
    <dgm:cxn modelId="{25DE5D2C-C66D-40C7-BAB3-B030BB4BBD93}" type="presOf" srcId="{F6B03813-3578-4434-BF94-2F7BD8EB6303}" destId="{3EEB34A2-25D0-488D-BC26-516F6E4EE67B}" srcOrd="0" destOrd="0" presId="urn:microsoft.com/office/officeart/2008/layout/LinedList"/>
    <dgm:cxn modelId="{45478736-B69B-4085-A035-327C176F36B4}" type="presOf" srcId="{034DB06C-C630-47D6-A407-936DE79F57D2}" destId="{04BF35B4-9837-4833-8BF5-3A19068451E4}" srcOrd="0" destOrd="0" presId="urn:microsoft.com/office/officeart/2008/layout/LinedList"/>
    <dgm:cxn modelId="{A06CB55B-8107-44CA-B36F-E3DA953782B4}" srcId="{E26BE826-A643-4933-9EB6-F92AB8210F1A}" destId="{034DB06C-C630-47D6-A407-936DE79F57D2}" srcOrd="2" destOrd="0" parTransId="{66E21F61-7C7E-476E-909E-3E5494ECEE0A}" sibTransId="{A34F1E06-A7E9-4CB4-A6FC-F02B94CFB1BE}"/>
    <dgm:cxn modelId="{91B43C6C-00CD-45B9-979E-F1EDCD6400C1}" type="presOf" srcId="{E26BE826-A643-4933-9EB6-F92AB8210F1A}" destId="{3347BFCD-9672-452B-BD0A-876927DC4546}" srcOrd="0" destOrd="0" presId="urn:microsoft.com/office/officeart/2008/layout/LinedList"/>
    <dgm:cxn modelId="{B6D2D16E-DF97-458D-B9A0-E05F24505F51}" type="presOf" srcId="{C6857725-5AE1-4C31-BCB7-7550459C1AF2}" destId="{5C7C85BB-CAD1-4694-A260-08C380C4E16E}" srcOrd="0" destOrd="0" presId="urn:microsoft.com/office/officeart/2008/layout/LinedList"/>
    <dgm:cxn modelId="{E0F94BAD-F380-48CA-A4D7-C9E9EF7B5B3E}" type="presOf" srcId="{25A3E464-9C58-41C6-9B75-C515E5D71F0D}" destId="{15A2043E-1449-4654-B0E9-4633E4ADB11F}" srcOrd="0" destOrd="0" presId="urn:microsoft.com/office/officeart/2008/layout/LinedList"/>
    <dgm:cxn modelId="{6AA179B4-4676-4410-8249-E729DE04AAC0}" srcId="{E26BE826-A643-4933-9EB6-F92AB8210F1A}" destId="{F6B03813-3578-4434-BF94-2F7BD8EB6303}" srcOrd="3" destOrd="0" parTransId="{DB4A955B-2DF2-4FD7-8687-5DD430E193E9}" sibTransId="{47CD1CCA-BE89-442E-B928-1EFD6DB6B641}"/>
    <dgm:cxn modelId="{4CCD66EF-7656-4775-B15C-9960875C508B}" srcId="{E26BE826-A643-4933-9EB6-F92AB8210F1A}" destId="{9862A156-F912-447A-94E5-5E2DF518B879}" srcOrd="0" destOrd="0" parTransId="{76604044-6941-4D21-997B-AED28445A65F}" sibTransId="{B8230EB4-2D96-4C9B-8765-52B7A89C5DBD}"/>
    <dgm:cxn modelId="{0F9679FB-D48C-4671-B790-66245FED8C86}" type="presOf" srcId="{9862A156-F912-447A-94E5-5E2DF518B879}" destId="{71FB82C8-64C2-4C05-A7DE-D24363F1F10D}" srcOrd="0" destOrd="0" presId="urn:microsoft.com/office/officeart/2008/layout/LinedList"/>
    <dgm:cxn modelId="{1CCDAD6F-A34F-44A5-8E5E-338AF7ACB206}" type="presParOf" srcId="{3347BFCD-9672-452B-BD0A-876927DC4546}" destId="{7EA55C07-F194-4DC8-872D-D2A4B5BE8543}" srcOrd="0" destOrd="0" presId="urn:microsoft.com/office/officeart/2008/layout/LinedList"/>
    <dgm:cxn modelId="{BC24ABEC-6F78-420F-A33D-7083CA3DE6E2}" type="presParOf" srcId="{3347BFCD-9672-452B-BD0A-876927DC4546}" destId="{504D497C-D64C-41D4-9ACF-5985A888D723}" srcOrd="1" destOrd="0" presId="urn:microsoft.com/office/officeart/2008/layout/LinedList"/>
    <dgm:cxn modelId="{65D33038-5155-4A5D-8AD1-A85DC70C6B49}" type="presParOf" srcId="{504D497C-D64C-41D4-9ACF-5985A888D723}" destId="{71FB82C8-64C2-4C05-A7DE-D24363F1F10D}" srcOrd="0" destOrd="0" presId="urn:microsoft.com/office/officeart/2008/layout/LinedList"/>
    <dgm:cxn modelId="{E4D5B700-9336-42C5-8FF8-223A8196A32B}" type="presParOf" srcId="{504D497C-D64C-41D4-9ACF-5985A888D723}" destId="{3142A064-FA99-4216-AA02-90C4CB19282D}" srcOrd="1" destOrd="0" presId="urn:microsoft.com/office/officeart/2008/layout/LinedList"/>
    <dgm:cxn modelId="{B105EBE2-99E1-461D-9877-064ED8A9527A}" type="presParOf" srcId="{3347BFCD-9672-452B-BD0A-876927DC4546}" destId="{18643E4C-C65F-4D3C-A9AD-C01491917418}" srcOrd="2" destOrd="0" presId="urn:microsoft.com/office/officeart/2008/layout/LinedList"/>
    <dgm:cxn modelId="{8985E5F5-B349-4C54-8B72-80B6602B984F}" type="presParOf" srcId="{3347BFCD-9672-452B-BD0A-876927DC4546}" destId="{1FFFCCC8-4751-49BE-A3AF-BDBD10BCF4DF}" srcOrd="3" destOrd="0" presId="urn:microsoft.com/office/officeart/2008/layout/LinedList"/>
    <dgm:cxn modelId="{5F5C531C-E463-4946-97AC-529DBBE9AEC0}" type="presParOf" srcId="{1FFFCCC8-4751-49BE-A3AF-BDBD10BCF4DF}" destId="{15A2043E-1449-4654-B0E9-4633E4ADB11F}" srcOrd="0" destOrd="0" presId="urn:microsoft.com/office/officeart/2008/layout/LinedList"/>
    <dgm:cxn modelId="{4965410E-680E-4815-8978-24E18E9A01F3}" type="presParOf" srcId="{1FFFCCC8-4751-49BE-A3AF-BDBD10BCF4DF}" destId="{B5C5D8AB-AE87-4764-BD2F-CABAED3C7D7F}" srcOrd="1" destOrd="0" presId="urn:microsoft.com/office/officeart/2008/layout/LinedList"/>
    <dgm:cxn modelId="{B4D58655-E04F-4DB1-8D02-8E56DCB8146F}" type="presParOf" srcId="{3347BFCD-9672-452B-BD0A-876927DC4546}" destId="{70084888-D474-45AF-941E-092428746AB7}" srcOrd="4" destOrd="0" presId="urn:microsoft.com/office/officeart/2008/layout/LinedList"/>
    <dgm:cxn modelId="{C7BE1FAE-6628-40F0-86FF-7A717DAE3497}" type="presParOf" srcId="{3347BFCD-9672-452B-BD0A-876927DC4546}" destId="{EF3CBCA9-305A-4763-B4BC-C52E8F50A90A}" srcOrd="5" destOrd="0" presId="urn:microsoft.com/office/officeart/2008/layout/LinedList"/>
    <dgm:cxn modelId="{2CA298EB-6F98-49EF-8866-D1ACB9CF4798}" type="presParOf" srcId="{EF3CBCA9-305A-4763-B4BC-C52E8F50A90A}" destId="{04BF35B4-9837-4833-8BF5-3A19068451E4}" srcOrd="0" destOrd="0" presId="urn:microsoft.com/office/officeart/2008/layout/LinedList"/>
    <dgm:cxn modelId="{EAAB9825-C605-490E-8D45-ED62FBC261AB}" type="presParOf" srcId="{EF3CBCA9-305A-4763-B4BC-C52E8F50A90A}" destId="{8D602090-9FB3-41F2-A808-F8B2EB954080}" srcOrd="1" destOrd="0" presId="urn:microsoft.com/office/officeart/2008/layout/LinedList"/>
    <dgm:cxn modelId="{7671BE97-FA53-48B3-A69E-B21FF402A244}" type="presParOf" srcId="{3347BFCD-9672-452B-BD0A-876927DC4546}" destId="{3AEB52E2-04EB-4AEC-BD30-8F42BE18AA49}" srcOrd="6" destOrd="0" presId="urn:microsoft.com/office/officeart/2008/layout/LinedList"/>
    <dgm:cxn modelId="{00712B1D-2A3A-43E9-B4D7-EB9C6C2691F7}" type="presParOf" srcId="{3347BFCD-9672-452B-BD0A-876927DC4546}" destId="{E729AB5A-4D97-484E-A1A0-96CF48DE9D6B}" srcOrd="7" destOrd="0" presId="urn:microsoft.com/office/officeart/2008/layout/LinedList"/>
    <dgm:cxn modelId="{91E43753-7EC6-4B71-B313-2DB9D7071B2D}" type="presParOf" srcId="{E729AB5A-4D97-484E-A1A0-96CF48DE9D6B}" destId="{3EEB34A2-25D0-488D-BC26-516F6E4EE67B}" srcOrd="0" destOrd="0" presId="urn:microsoft.com/office/officeart/2008/layout/LinedList"/>
    <dgm:cxn modelId="{123DF9D4-8821-421E-A72C-39A142F2F3FA}" type="presParOf" srcId="{E729AB5A-4D97-484E-A1A0-96CF48DE9D6B}" destId="{89056CB2-5271-489A-93F3-D225C968407C}" srcOrd="1" destOrd="0" presId="urn:microsoft.com/office/officeart/2008/layout/LinedList"/>
    <dgm:cxn modelId="{56515386-6195-4CA7-84EA-B4E80D8EE0FD}" type="presParOf" srcId="{3347BFCD-9672-452B-BD0A-876927DC4546}" destId="{88587F2F-3A2C-4548-9055-303039825DCA}" srcOrd="8" destOrd="0" presId="urn:microsoft.com/office/officeart/2008/layout/LinedList"/>
    <dgm:cxn modelId="{C728C261-67B6-4AC8-A8B2-CCA21D999C11}" type="presParOf" srcId="{3347BFCD-9672-452B-BD0A-876927DC4546}" destId="{C099263F-2DBB-4E6B-ABAC-2B4E3EAA300C}" srcOrd="9" destOrd="0" presId="urn:microsoft.com/office/officeart/2008/layout/LinedList"/>
    <dgm:cxn modelId="{D6601F26-858B-4FC3-952D-59A04AA0CE78}" type="presParOf" srcId="{C099263F-2DBB-4E6B-ABAC-2B4E3EAA300C}" destId="{5C7C85BB-CAD1-4694-A260-08C380C4E16E}" srcOrd="0" destOrd="0" presId="urn:microsoft.com/office/officeart/2008/layout/LinedList"/>
    <dgm:cxn modelId="{8BD601CE-5E82-4069-8880-CA0CCE43A37D}" type="presParOf" srcId="{C099263F-2DBB-4E6B-ABAC-2B4E3EAA300C}" destId="{FBC08E38-5F9F-4805-A3C7-8B1666E67755}" srcOrd="1" destOrd="0" presId="urn:microsoft.com/office/officeart/2008/layout/LinedList"/>
  </dgm:cxnLst>
  <dgm:bg>
    <a:noFill/>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15A2C9-459E-4F34-A69B-99EBD02898AB}" type="doc">
      <dgm:prSet loTypeId="urn:microsoft.com/office/officeart/2008/layout/LinedList" loCatId="list" qsTypeId="urn:microsoft.com/office/officeart/2005/8/quickstyle/simple1" qsCatId="simple" csTypeId="urn:microsoft.com/office/officeart/2005/8/colors/accent4_1" csCatId="accent4" phldr="1"/>
      <dgm:spPr/>
      <dgm:t>
        <a:bodyPr/>
        <a:lstStyle/>
        <a:p>
          <a:endParaRPr lang="fi-FI"/>
        </a:p>
      </dgm:t>
    </dgm:pt>
    <dgm:pt modelId="{63C9CDD9-B5BD-442C-9F16-CA76B22C6C86}">
      <dgm:prSet custT="1"/>
      <dgm:spPr/>
      <dgm:t>
        <a:bodyPr/>
        <a:lstStyle/>
        <a:p>
          <a:pPr rtl="0"/>
          <a:r>
            <a:rPr lang="fi-FI" sz="1100" b="0" i="0" baseline="0" dirty="0" err="1">
              <a:solidFill>
                <a:schemeClr val="bg1"/>
              </a:solidFill>
            </a:rPr>
            <a:t>Landing</a:t>
          </a:r>
          <a:r>
            <a:rPr lang="fi-FI" sz="1100" b="0" i="0" baseline="0" dirty="0">
              <a:solidFill>
                <a:schemeClr val="bg1"/>
              </a:solidFill>
            </a:rPr>
            <a:t>-kokonaisuuden koordinointi </a:t>
          </a:r>
          <a:endParaRPr lang="fi-FI" sz="1100" dirty="0">
            <a:solidFill>
              <a:schemeClr val="bg1"/>
            </a:solidFill>
          </a:endParaRPr>
        </a:p>
      </dgm:t>
    </dgm:pt>
    <dgm:pt modelId="{A618A8C6-47FB-48F3-88C8-818439A328B5}" type="parTrans" cxnId="{EED5D32F-2ECB-4778-88A4-68AEFC63480D}">
      <dgm:prSet/>
      <dgm:spPr/>
      <dgm:t>
        <a:bodyPr/>
        <a:lstStyle/>
        <a:p>
          <a:endParaRPr lang="fi-FI" sz="2400"/>
        </a:p>
      </dgm:t>
    </dgm:pt>
    <dgm:pt modelId="{1C6B0A9F-6D23-4D12-BCAD-99C381840EF7}" type="sibTrans" cxnId="{EED5D32F-2ECB-4778-88A4-68AEFC63480D}">
      <dgm:prSet/>
      <dgm:spPr/>
      <dgm:t>
        <a:bodyPr/>
        <a:lstStyle/>
        <a:p>
          <a:endParaRPr lang="fi-FI" sz="2400"/>
        </a:p>
      </dgm:t>
    </dgm:pt>
    <dgm:pt modelId="{4B390C8A-65EF-4D27-AD5F-0029336D511C}">
      <dgm:prSet custT="1"/>
      <dgm:spPr/>
      <dgm:t>
        <a:bodyPr/>
        <a:lstStyle/>
        <a:p>
          <a:pPr rtl="0"/>
          <a:r>
            <a:rPr lang="fi-FI" sz="1100" b="0" i="0" baseline="0" dirty="0">
              <a:solidFill>
                <a:schemeClr val="bg1"/>
              </a:solidFill>
            </a:rPr>
            <a:t>Kausityöntekijöiden ja </a:t>
          </a:r>
          <a:r>
            <a:rPr lang="fi-FI" sz="1100" b="0" i="0" baseline="0" dirty="0" err="1">
              <a:solidFill>
                <a:schemeClr val="bg1"/>
              </a:solidFill>
            </a:rPr>
            <a:t>pendelöijien</a:t>
          </a:r>
          <a:r>
            <a:rPr lang="fi-FI" sz="1100" b="0" i="0" baseline="0" dirty="0">
              <a:solidFill>
                <a:schemeClr val="bg1"/>
              </a:solidFill>
            </a:rPr>
            <a:t> sitouttaminen alueelle </a:t>
          </a:r>
          <a:endParaRPr lang="fi-FI" sz="1100" dirty="0">
            <a:solidFill>
              <a:schemeClr val="bg1"/>
            </a:solidFill>
          </a:endParaRPr>
        </a:p>
      </dgm:t>
    </dgm:pt>
    <dgm:pt modelId="{B9454C24-BE62-4B9A-8FA2-AA91D6779339}" type="parTrans" cxnId="{64235E5B-05C9-48E7-9A1D-C5D40AE8B076}">
      <dgm:prSet/>
      <dgm:spPr/>
      <dgm:t>
        <a:bodyPr/>
        <a:lstStyle/>
        <a:p>
          <a:endParaRPr lang="fi-FI" sz="2400"/>
        </a:p>
      </dgm:t>
    </dgm:pt>
    <dgm:pt modelId="{D04B11D7-A3EC-4DB4-BE58-9BABF9A08FF6}" type="sibTrans" cxnId="{64235E5B-05C9-48E7-9A1D-C5D40AE8B076}">
      <dgm:prSet/>
      <dgm:spPr/>
      <dgm:t>
        <a:bodyPr/>
        <a:lstStyle/>
        <a:p>
          <a:endParaRPr lang="fi-FI" sz="2400"/>
        </a:p>
      </dgm:t>
    </dgm:pt>
    <dgm:pt modelId="{870FE791-2077-4C1C-A909-677DEFBD2F5A}">
      <dgm:prSet custT="1"/>
      <dgm:spPr/>
      <dgm:t>
        <a:bodyPr/>
        <a:lstStyle/>
        <a:p>
          <a:pPr rtl="0"/>
          <a:r>
            <a:rPr lang="fi-FI" sz="1100" b="0" i="0" baseline="0">
              <a:solidFill>
                <a:schemeClr val="bg1"/>
              </a:solidFill>
            </a:rPr>
            <a:t>Suomen perheystävällisin maakunta sekä moderni ja digitaalinen Lappi-kuva </a:t>
          </a:r>
          <a:endParaRPr lang="fi-FI" sz="1100">
            <a:solidFill>
              <a:schemeClr val="bg1"/>
            </a:solidFill>
          </a:endParaRPr>
        </a:p>
      </dgm:t>
    </dgm:pt>
    <dgm:pt modelId="{3A610266-6834-472E-9C91-C9FB91ADDFEE}" type="parTrans" cxnId="{5FABB120-A2B7-4072-A771-AC88F8FE7BF0}">
      <dgm:prSet/>
      <dgm:spPr/>
      <dgm:t>
        <a:bodyPr/>
        <a:lstStyle/>
        <a:p>
          <a:endParaRPr lang="fi-FI" sz="2400"/>
        </a:p>
      </dgm:t>
    </dgm:pt>
    <dgm:pt modelId="{75D7D538-83AF-4FAC-B88F-27A88431F0DD}" type="sibTrans" cxnId="{5FABB120-A2B7-4072-A771-AC88F8FE7BF0}">
      <dgm:prSet/>
      <dgm:spPr/>
      <dgm:t>
        <a:bodyPr/>
        <a:lstStyle/>
        <a:p>
          <a:endParaRPr lang="fi-FI" sz="2400"/>
        </a:p>
      </dgm:t>
    </dgm:pt>
    <dgm:pt modelId="{D471AF04-04D1-4537-B459-5F36B16307A0}">
      <dgm:prSet custT="1"/>
      <dgm:spPr/>
      <dgm:t>
        <a:bodyPr/>
        <a:lstStyle/>
        <a:p>
          <a:pPr rtl="0"/>
          <a:r>
            <a:rPr lang="fi-FI" sz="1100" b="0" i="0" baseline="0">
              <a:solidFill>
                <a:schemeClr val="bg1"/>
              </a:solidFill>
            </a:rPr>
            <a:t>Asumisen uudet ratkaisut   </a:t>
          </a:r>
          <a:endParaRPr lang="fi-FI" sz="1100">
            <a:solidFill>
              <a:schemeClr val="bg1"/>
            </a:solidFill>
          </a:endParaRPr>
        </a:p>
      </dgm:t>
    </dgm:pt>
    <dgm:pt modelId="{10D98EFE-B03B-4F0A-9355-99B6F338F589}" type="parTrans" cxnId="{A304CDD8-BCC0-405B-9B2C-ED2346D6BD7A}">
      <dgm:prSet/>
      <dgm:spPr/>
      <dgm:t>
        <a:bodyPr/>
        <a:lstStyle/>
        <a:p>
          <a:endParaRPr lang="fi-FI" sz="2400"/>
        </a:p>
      </dgm:t>
    </dgm:pt>
    <dgm:pt modelId="{E95168D8-490F-4FC6-87BC-241EB09BA878}" type="sibTrans" cxnId="{A304CDD8-BCC0-405B-9B2C-ED2346D6BD7A}">
      <dgm:prSet/>
      <dgm:spPr/>
      <dgm:t>
        <a:bodyPr/>
        <a:lstStyle/>
        <a:p>
          <a:endParaRPr lang="fi-FI" sz="2400"/>
        </a:p>
      </dgm:t>
    </dgm:pt>
    <dgm:pt modelId="{6391A780-139C-4DEC-AB5A-588FC511D65A}">
      <dgm:prSet custT="1"/>
      <dgm:spPr/>
      <dgm:t>
        <a:bodyPr/>
        <a:lstStyle/>
        <a:p>
          <a:pPr rtl="0"/>
          <a:r>
            <a:rPr lang="fi-FI" sz="1100" b="0" i="0" baseline="0" dirty="0">
              <a:solidFill>
                <a:schemeClr val="bg1"/>
              </a:solidFill>
            </a:rPr>
            <a:t>Kuntien strateginen kehittäminen kuntastrategioiden ja brändin kautta </a:t>
          </a:r>
          <a:endParaRPr lang="fi-FI" sz="1100" dirty="0">
            <a:solidFill>
              <a:schemeClr val="bg1"/>
            </a:solidFill>
          </a:endParaRPr>
        </a:p>
      </dgm:t>
    </dgm:pt>
    <dgm:pt modelId="{33A495E2-B26D-4603-B8A2-0ADAF2EA4556}" type="parTrans" cxnId="{4CC8F94C-531A-4D5C-B547-79E39DC92489}">
      <dgm:prSet/>
      <dgm:spPr/>
      <dgm:t>
        <a:bodyPr/>
        <a:lstStyle/>
        <a:p>
          <a:endParaRPr lang="fi-FI" sz="2400"/>
        </a:p>
      </dgm:t>
    </dgm:pt>
    <dgm:pt modelId="{8FBB6DA4-FA55-4CD3-9945-50769A9DE915}" type="sibTrans" cxnId="{4CC8F94C-531A-4D5C-B547-79E39DC92489}">
      <dgm:prSet/>
      <dgm:spPr/>
      <dgm:t>
        <a:bodyPr/>
        <a:lstStyle/>
        <a:p>
          <a:endParaRPr lang="fi-FI" sz="2400"/>
        </a:p>
      </dgm:t>
    </dgm:pt>
    <dgm:pt modelId="{D2B928D8-A37C-4FB1-9D1B-D53E7B35F945}">
      <dgm:prSet custT="1"/>
      <dgm:spPr/>
      <dgm:t>
        <a:bodyPr/>
        <a:lstStyle/>
        <a:p>
          <a:pPr rtl="0"/>
          <a:endParaRPr lang="fi-FI" sz="1100" dirty="0">
            <a:solidFill>
              <a:schemeClr val="bg1"/>
            </a:solidFill>
          </a:endParaRPr>
        </a:p>
      </dgm:t>
    </dgm:pt>
    <dgm:pt modelId="{2B3DBB64-5006-4BD7-94D8-BAACA7E77137}" type="parTrans" cxnId="{A0DEC82C-88E8-4023-99FE-0DBA9F7D9950}">
      <dgm:prSet/>
      <dgm:spPr/>
      <dgm:t>
        <a:bodyPr/>
        <a:lstStyle/>
        <a:p>
          <a:endParaRPr lang="fi-FI"/>
        </a:p>
      </dgm:t>
    </dgm:pt>
    <dgm:pt modelId="{F5229BB2-0928-4855-8A8D-6ABDBACD3B45}" type="sibTrans" cxnId="{A0DEC82C-88E8-4023-99FE-0DBA9F7D9950}">
      <dgm:prSet/>
      <dgm:spPr/>
      <dgm:t>
        <a:bodyPr/>
        <a:lstStyle/>
        <a:p>
          <a:endParaRPr lang="fi-FI"/>
        </a:p>
      </dgm:t>
    </dgm:pt>
    <dgm:pt modelId="{4E04BAD3-BFC6-4E86-A5D1-50BD28195166}" type="pres">
      <dgm:prSet presAssocID="{F415A2C9-459E-4F34-A69B-99EBD02898AB}" presName="vert0" presStyleCnt="0">
        <dgm:presLayoutVars>
          <dgm:dir/>
          <dgm:animOne val="branch"/>
          <dgm:animLvl val="lvl"/>
        </dgm:presLayoutVars>
      </dgm:prSet>
      <dgm:spPr/>
    </dgm:pt>
    <dgm:pt modelId="{9A7B68D4-AAF8-4D38-BB2E-BF9C33FE979D}" type="pres">
      <dgm:prSet presAssocID="{63C9CDD9-B5BD-442C-9F16-CA76B22C6C86}" presName="thickLine" presStyleLbl="alignNode1" presStyleIdx="0" presStyleCnt="6"/>
      <dgm:spPr/>
    </dgm:pt>
    <dgm:pt modelId="{F2831B8F-4073-485A-B5EA-EB284FDE1FFC}" type="pres">
      <dgm:prSet presAssocID="{63C9CDD9-B5BD-442C-9F16-CA76B22C6C86}" presName="horz1" presStyleCnt="0"/>
      <dgm:spPr/>
    </dgm:pt>
    <dgm:pt modelId="{6CB776FC-C1E7-4480-907C-BC0577F8CAE4}" type="pres">
      <dgm:prSet presAssocID="{63C9CDD9-B5BD-442C-9F16-CA76B22C6C86}" presName="tx1" presStyleLbl="revTx" presStyleIdx="0" presStyleCnt="6"/>
      <dgm:spPr/>
    </dgm:pt>
    <dgm:pt modelId="{3CBAFDB9-FE46-4B12-B554-B68D2E8E1248}" type="pres">
      <dgm:prSet presAssocID="{63C9CDD9-B5BD-442C-9F16-CA76B22C6C86}" presName="vert1" presStyleCnt="0"/>
      <dgm:spPr/>
    </dgm:pt>
    <dgm:pt modelId="{39F4B083-A732-4BEA-9B12-8D3C55C9B67B}" type="pres">
      <dgm:prSet presAssocID="{4B390C8A-65EF-4D27-AD5F-0029336D511C}" presName="thickLine" presStyleLbl="alignNode1" presStyleIdx="1" presStyleCnt="6"/>
      <dgm:spPr/>
    </dgm:pt>
    <dgm:pt modelId="{93B0F74F-BA0A-41B2-8F0E-04182DDC89A4}" type="pres">
      <dgm:prSet presAssocID="{4B390C8A-65EF-4D27-AD5F-0029336D511C}" presName="horz1" presStyleCnt="0"/>
      <dgm:spPr/>
    </dgm:pt>
    <dgm:pt modelId="{5F55A9D3-6E33-4EDE-B767-D03C143FFF6B}" type="pres">
      <dgm:prSet presAssocID="{4B390C8A-65EF-4D27-AD5F-0029336D511C}" presName="tx1" presStyleLbl="revTx" presStyleIdx="1" presStyleCnt="6"/>
      <dgm:spPr/>
    </dgm:pt>
    <dgm:pt modelId="{8D095CB2-34D8-4E61-B44F-B9521B0DC614}" type="pres">
      <dgm:prSet presAssocID="{4B390C8A-65EF-4D27-AD5F-0029336D511C}" presName="vert1" presStyleCnt="0"/>
      <dgm:spPr/>
    </dgm:pt>
    <dgm:pt modelId="{E17D079D-C0FF-4618-A430-957E3AB207B3}" type="pres">
      <dgm:prSet presAssocID="{870FE791-2077-4C1C-A909-677DEFBD2F5A}" presName="thickLine" presStyleLbl="alignNode1" presStyleIdx="2" presStyleCnt="6"/>
      <dgm:spPr/>
    </dgm:pt>
    <dgm:pt modelId="{CDCFFC9F-F31A-4B26-A644-83AD083D661B}" type="pres">
      <dgm:prSet presAssocID="{870FE791-2077-4C1C-A909-677DEFBD2F5A}" presName="horz1" presStyleCnt="0"/>
      <dgm:spPr/>
    </dgm:pt>
    <dgm:pt modelId="{43CF2CE7-8861-494A-9EB4-03F14FAFD0A3}" type="pres">
      <dgm:prSet presAssocID="{870FE791-2077-4C1C-A909-677DEFBD2F5A}" presName="tx1" presStyleLbl="revTx" presStyleIdx="2" presStyleCnt="6"/>
      <dgm:spPr/>
    </dgm:pt>
    <dgm:pt modelId="{378189E2-3F20-4B47-82DD-5B1B24A54044}" type="pres">
      <dgm:prSet presAssocID="{870FE791-2077-4C1C-A909-677DEFBD2F5A}" presName="vert1" presStyleCnt="0"/>
      <dgm:spPr/>
    </dgm:pt>
    <dgm:pt modelId="{8D9D2BDB-9397-42A1-8158-E5183E5A5794}" type="pres">
      <dgm:prSet presAssocID="{D471AF04-04D1-4537-B459-5F36B16307A0}" presName="thickLine" presStyleLbl="alignNode1" presStyleIdx="3" presStyleCnt="6"/>
      <dgm:spPr/>
    </dgm:pt>
    <dgm:pt modelId="{6135DEF0-E920-4AC8-8584-9D063EA7251C}" type="pres">
      <dgm:prSet presAssocID="{D471AF04-04D1-4537-B459-5F36B16307A0}" presName="horz1" presStyleCnt="0"/>
      <dgm:spPr/>
    </dgm:pt>
    <dgm:pt modelId="{3B800DA0-CAFD-4638-BEB0-14A3758CF8A8}" type="pres">
      <dgm:prSet presAssocID="{D471AF04-04D1-4537-B459-5F36B16307A0}" presName="tx1" presStyleLbl="revTx" presStyleIdx="3" presStyleCnt="6"/>
      <dgm:spPr/>
    </dgm:pt>
    <dgm:pt modelId="{BB3CFD47-320C-4AD9-8C56-AE31C94773BA}" type="pres">
      <dgm:prSet presAssocID="{D471AF04-04D1-4537-B459-5F36B16307A0}" presName="vert1" presStyleCnt="0"/>
      <dgm:spPr/>
    </dgm:pt>
    <dgm:pt modelId="{E4B20ABA-8068-453E-8981-BC7DECACCF10}" type="pres">
      <dgm:prSet presAssocID="{6391A780-139C-4DEC-AB5A-588FC511D65A}" presName="thickLine" presStyleLbl="alignNode1" presStyleIdx="4" presStyleCnt="6"/>
      <dgm:spPr/>
    </dgm:pt>
    <dgm:pt modelId="{98B32704-F64E-477F-8FBC-31C45FEC15CF}" type="pres">
      <dgm:prSet presAssocID="{6391A780-139C-4DEC-AB5A-588FC511D65A}" presName="horz1" presStyleCnt="0"/>
      <dgm:spPr/>
    </dgm:pt>
    <dgm:pt modelId="{EB2BE80B-788C-4788-9C46-6FA20C66576A}" type="pres">
      <dgm:prSet presAssocID="{6391A780-139C-4DEC-AB5A-588FC511D65A}" presName="tx1" presStyleLbl="revTx" presStyleIdx="4" presStyleCnt="6"/>
      <dgm:spPr/>
    </dgm:pt>
    <dgm:pt modelId="{7653A0EB-DB5E-448E-A369-6503D3452369}" type="pres">
      <dgm:prSet presAssocID="{6391A780-139C-4DEC-AB5A-588FC511D65A}" presName="vert1" presStyleCnt="0"/>
      <dgm:spPr/>
    </dgm:pt>
    <dgm:pt modelId="{3656C1D3-E77F-4D02-85E5-6D71D6771C11}" type="pres">
      <dgm:prSet presAssocID="{D2B928D8-A37C-4FB1-9D1B-D53E7B35F945}" presName="thickLine" presStyleLbl="alignNode1" presStyleIdx="5" presStyleCnt="6"/>
      <dgm:spPr/>
    </dgm:pt>
    <dgm:pt modelId="{D547C9D1-4F24-492D-A258-6A2B51BBBE47}" type="pres">
      <dgm:prSet presAssocID="{D2B928D8-A37C-4FB1-9D1B-D53E7B35F945}" presName="horz1" presStyleCnt="0"/>
      <dgm:spPr/>
    </dgm:pt>
    <dgm:pt modelId="{B9FD2EDA-4CE7-4745-83F2-C4704C5BDF30}" type="pres">
      <dgm:prSet presAssocID="{D2B928D8-A37C-4FB1-9D1B-D53E7B35F945}" presName="tx1" presStyleLbl="revTx" presStyleIdx="5" presStyleCnt="6"/>
      <dgm:spPr/>
    </dgm:pt>
    <dgm:pt modelId="{343E2F0B-85B3-4554-891A-A788C8BA03BF}" type="pres">
      <dgm:prSet presAssocID="{D2B928D8-A37C-4FB1-9D1B-D53E7B35F945}" presName="vert1" presStyleCnt="0"/>
      <dgm:spPr/>
    </dgm:pt>
  </dgm:ptLst>
  <dgm:cxnLst>
    <dgm:cxn modelId="{2AC4DB04-EAB2-4A6B-BD3D-D8EB61B0C0F3}" type="presOf" srcId="{D471AF04-04D1-4537-B459-5F36B16307A0}" destId="{3B800DA0-CAFD-4638-BEB0-14A3758CF8A8}" srcOrd="0" destOrd="0" presId="urn:microsoft.com/office/officeart/2008/layout/LinedList"/>
    <dgm:cxn modelId="{0A89E51C-DB0B-4A2F-9FFF-43DA678478A9}" type="presOf" srcId="{F415A2C9-459E-4F34-A69B-99EBD02898AB}" destId="{4E04BAD3-BFC6-4E86-A5D1-50BD28195166}" srcOrd="0" destOrd="0" presId="urn:microsoft.com/office/officeart/2008/layout/LinedList"/>
    <dgm:cxn modelId="{5FABB120-A2B7-4072-A771-AC88F8FE7BF0}" srcId="{F415A2C9-459E-4F34-A69B-99EBD02898AB}" destId="{870FE791-2077-4C1C-A909-677DEFBD2F5A}" srcOrd="2" destOrd="0" parTransId="{3A610266-6834-472E-9C91-C9FB91ADDFEE}" sibTransId="{75D7D538-83AF-4FAC-B88F-27A88431F0DD}"/>
    <dgm:cxn modelId="{A0DEC82C-88E8-4023-99FE-0DBA9F7D9950}" srcId="{F415A2C9-459E-4F34-A69B-99EBD02898AB}" destId="{D2B928D8-A37C-4FB1-9D1B-D53E7B35F945}" srcOrd="5" destOrd="0" parTransId="{2B3DBB64-5006-4BD7-94D8-BAACA7E77137}" sibTransId="{F5229BB2-0928-4855-8A8D-6ABDBACD3B45}"/>
    <dgm:cxn modelId="{EED5D32F-2ECB-4778-88A4-68AEFC63480D}" srcId="{F415A2C9-459E-4F34-A69B-99EBD02898AB}" destId="{63C9CDD9-B5BD-442C-9F16-CA76B22C6C86}" srcOrd="0" destOrd="0" parTransId="{A618A8C6-47FB-48F3-88C8-818439A328B5}" sibTransId="{1C6B0A9F-6D23-4D12-BCAD-99C381840EF7}"/>
    <dgm:cxn modelId="{11FBDF35-A18B-47B2-AB25-E328872EE910}" type="presOf" srcId="{870FE791-2077-4C1C-A909-677DEFBD2F5A}" destId="{43CF2CE7-8861-494A-9EB4-03F14FAFD0A3}" srcOrd="0" destOrd="0" presId="urn:microsoft.com/office/officeart/2008/layout/LinedList"/>
    <dgm:cxn modelId="{64235E5B-05C9-48E7-9A1D-C5D40AE8B076}" srcId="{F415A2C9-459E-4F34-A69B-99EBD02898AB}" destId="{4B390C8A-65EF-4D27-AD5F-0029336D511C}" srcOrd="1" destOrd="0" parTransId="{B9454C24-BE62-4B9A-8FA2-AA91D6779339}" sibTransId="{D04B11D7-A3EC-4DB4-BE58-9BABF9A08FF6}"/>
    <dgm:cxn modelId="{4CC8F94C-531A-4D5C-B547-79E39DC92489}" srcId="{F415A2C9-459E-4F34-A69B-99EBD02898AB}" destId="{6391A780-139C-4DEC-AB5A-588FC511D65A}" srcOrd="4" destOrd="0" parTransId="{33A495E2-B26D-4603-B8A2-0ADAF2EA4556}" sibTransId="{8FBB6DA4-FA55-4CD3-9945-50769A9DE915}"/>
    <dgm:cxn modelId="{BA34CB78-3E2F-4782-A9E7-7931BD23B907}" type="presOf" srcId="{4B390C8A-65EF-4D27-AD5F-0029336D511C}" destId="{5F55A9D3-6E33-4EDE-B767-D03C143FFF6B}" srcOrd="0" destOrd="0" presId="urn:microsoft.com/office/officeart/2008/layout/LinedList"/>
    <dgm:cxn modelId="{ABC3E89B-91E9-414E-8A07-82A21AD4CDB4}" type="presOf" srcId="{63C9CDD9-B5BD-442C-9F16-CA76B22C6C86}" destId="{6CB776FC-C1E7-4480-907C-BC0577F8CAE4}" srcOrd="0" destOrd="0" presId="urn:microsoft.com/office/officeart/2008/layout/LinedList"/>
    <dgm:cxn modelId="{384606C2-3B81-4032-90A3-4072CE12B8C3}" type="presOf" srcId="{6391A780-139C-4DEC-AB5A-588FC511D65A}" destId="{EB2BE80B-788C-4788-9C46-6FA20C66576A}" srcOrd="0" destOrd="0" presId="urn:microsoft.com/office/officeart/2008/layout/LinedList"/>
    <dgm:cxn modelId="{A304CDD8-BCC0-405B-9B2C-ED2346D6BD7A}" srcId="{F415A2C9-459E-4F34-A69B-99EBD02898AB}" destId="{D471AF04-04D1-4537-B459-5F36B16307A0}" srcOrd="3" destOrd="0" parTransId="{10D98EFE-B03B-4F0A-9355-99B6F338F589}" sibTransId="{E95168D8-490F-4FC6-87BC-241EB09BA878}"/>
    <dgm:cxn modelId="{B04561DA-BABC-4CEA-BA95-1D690A8664D8}" type="presOf" srcId="{D2B928D8-A37C-4FB1-9D1B-D53E7B35F945}" destId="{B9FD2EDA-4CE7-4745-83F2-C4704C5BDF30}" srcOrd="0" destOrd="0" presId="urn:microsoft.com/office/officeart/2008/layout/LinedList"/>
    <dgm:cxn modelId="{D6AD38AA-B90F-4BF3-98B0-8D91C6372425}" type="presParOf" srcId="{4E04BAD3-BFC6-4E86-A5D1-50BD28195166}" destId="{9A7B68D4-AAF8-4D38-BB2E-BF9C33FE979D}" srcOrd="0" destOrd="0" presId="urn:microsoft.com/office/officeart/2008/layout/LinedList"/>
    <dgm:cxn modelId="{D9F7EB69-A3FA-4E5E-80AD-FF91E80F3B83}" type="presParOf" srcId="{4E04BAD3-BFC6-4E86-A5D1-50BD28195166}" destId="{F2831B8F-4073-485A-B5EA-EB284FDE1FFC}" srcOrd="1" destOrd="0" presId="urn:microsoft.com/office/officeart/2008/layout/LinedList"/>
    <dgm:cxn modelId="{97805713-28BD-4069-9606-C405A576C3F8}" type="presParOf" srcId="{F2831B8F-4073-485A-B5EA-EB284FDE1FFC}" destId="{6CB776FC-C1E7-4480-907C-BC0577F8CAE4}" srcOrd="0" destOrd="0" presId="urn:microsoft.com/office/officeart/2008/layout/LinedList"/>
    <dgm:cxn modelId="{D7C574E6-A3FE-470A-BCB2-E002959E6088}" type="presParOf" srcId="{F2831B8F-4073-485A-B5EA-EB284FDE1FFC}" destId="{3CBAFDB9-FE46-4B12-B554-B68D2E8E1248}" srcOrd="1" destOrd="0" presId="urn:microsoft.com/office/officeart/2008/layout/LinedList"/>
    <dgm:cxn modelId="{40CC2C90-5175-468C-A996-0D3D05D77491}" type="presParOf" srcId="{4E04BAD3-BFC6-4E86-A5D1-50BD28195166}" destId="{39F4B083-A732-4BEA-9B12-8D3C55C9B67B}" srcOrd="2" destOrd="0" presId="urn:microsoft.com/office/officeart/2008/layout/LinedList"/>
    <dgm:cxn modelId="{478ECE72-C7AD-4A4F-B0B0-B0FE2EA6CE09}" type="presParOf" srcId="{4E04BAD3-BFC6-4E86-A5D1-50BD28195166}" destId="{93B0F74F-BA0A-41B2-8F0E-04182DDC89A4}" srcOrd="3" destOrd="0" presId="urn:microsoft.com/office/officeart/2008/layout/LinedList"/>
    <dgm:cxn modelId="{C2FA0221-447F-42AC-BC99-99F342B6922A}" type="presParOf" srcId="{93B0F74F-BA0A-41B2-8F0E-04182DDC89A4}" destId="{5F55A9D3-6E33-4EDE-B767-D03C143FFF6B}" srcOrd="0" destOrd="0" presId="urn:microsoft.com/office/officeart/2008/layout/LinedList"/>
    <dgm:cxn modelId="{5B8AE65E-EED2-414C-8C70-06BCB7821DA7}" type="presParOf" srcId="{93B0F74F-BA0A-41B2-8F0E-04182DDC89A4}" destId="{8D095CB2-34D8-4E61-B44F-B9521B0DC614}" srcOrd="1" destOrd="0" presId="urn:microsoft.com/office/officeart/2008/layout/LinedList"/>
    <dgm:cxn modelId="{6679D320-30ED-4087-8199-18BDC8E1C204}" type="presParOf" srcId="{4E04BAD3-BFC6-4E86-A5D1-50BD28195166}" destId="{E17D079D-C0FF-4618-A430-957E3AB207B3}" srcOrd="4" destOrd="0" presId="urn:microsoft.com/office/officeart/2008/layout/LinedList"/>
    <dgm:cxn modelId="{151D196F-E6C8-4A6D-AA9C-89DF4A7E066A}" type="presParOf" srcId="{4E04BAD3-BFC6-4E86-A5D1-50BD28195166}" destId="{CDCFFC9F-F31A-4B26-A644-83AD083D661B}" srcOrd="5" destOrd="0" presId="urn:microsoft.com/office/officeart/2008/layout/LinedList"/>
    <dgm:cxn modelId="{1CB3BBFE-6289-47ED-8E0A-6188E7034F96}" type="presParOf" srcId="{CDCFFC9F-F31A-4B26-A644-83AD083D661B}" destId="{43CF2CE7-8861-494A-9EB4-03F14FAFD0A3}" srcOrd="0" destOrd="0" presId="urn:microsoft.com/office/officeart/2008/layout/LinedList"/>
    <dgm:cxn modelId="{F38AF2E9-0199-4C3D-BAF4-0AA203FA5EC2}" type="presParOf" srcId="{CDCFFC9F-F31A-4B26-A644-83AD083D661B}" destId="{378189E2-3F20-4B47-82DD-5B1B24A54044}" srcOrd="1" destOrd="0" presId="urn:microsoft.com/office/officeart/2008/layout/LinedList"/>
    <dgm:cxn modelId="{562E8123-8C0C-4236-AC41-CABA80344A7F}" type="presParOf" srcId="{4E04BAD3-BFC6-4E86-A5D1-50BD28195166}" destId="{8D9D2BDB-9397-42A1-8158-E5183E5A5794}" srcOrd="6" destOrd="0" presId="urn:microsoft.com/office/officeart/2008/layout/LinedList"/>
    <dgm:cxn modelId="{ED4BBA11-A870-4A4C-8795-1609B255272D}" type="presParOf" srcId="{4E04BAD3-BFC6-4E86-A5D1-50BD28195166}" destId="{6135DEF0-E920-4AC8-8584-9D063EA7251C}" srcOrd="7" destOrd="0" presId="urn:microsoft.com/office/officeart/2008/layout/LinedList"/>
    <dgm:cxn modelId="{0EF9918E-1B69-438A-91A7-CB056294CD3C}" type="presParOf" srcId="{6135DEF0-E920-4AC8-8584-9D063EA7251C}" destId="{3B800DA0-CAFD-4638-BEB0-14A3758CF8A8}" srcOrd="0" destOrd="0" presId="urn:microsoft.com/office/officeart/2008/layout/LinedList"/>
    <dgm:cxn modelId="{C3E2243C-6142-4977-9D7D-E34650931927}" type="presParOf" srcId="{6135DEF0-E920-4AC8-8584-9D063EA7251C}" destId="{BB3CFD47-320C-4AD9-8C56-AE31C94773BA}" srcOrd="1" destOrd="0" presId="urn:microsoft.com/office/officeart/2008/layout/LinedList"/>
    <dgm:cxn modelId="{5A131F73-95E1-4186-BD8B-687209A0538F}" type="presParOf" srcId="{4E04BAD3-BFC6-4E86-A5D1-50BD28195166}" destId="{E4B20ABA-8068-453E-8981-BC7DECACCF10}" srcOrd="8" destOrd="0" presId="urn:microsoft.com/office/officeart/2008/layout/LinedList"/>
    <dgm:cxn modelId="{3B45276D-DA39-43E6-BF13-F8D396E8B0AC}" type="presParOf" srcId="{4E04BAD3-BFC6-4E86-A5D1-50BD28195166}" destId="{98B32704-F64E-477F-8FBC-31C45FEC15CF}" srcOrd="9" destOrd="0" presId="urn:microsoft.com/office/officeart/2008/layout/LinedList"/>
    <dgm:cxn modelId="{95140F56-574C-4987-9DC8-F6E682A7277B}" type="presParOf" srcId="{98B32704-F64E-477F-8FBC-31C45FEC15CF}" destId="{EB2BE80B-788C-4788-9C46-6FA20C66576A}" srcOrd="0" destOrd="0" presId="urn:microsoft.com/office/officeart/2008/layout/LinedList"/>
    <dgm:cxn modelId="{F8FA4C53-25A4-4A11-90AE-F24120FC4716}" type="presParOf" srcId="{98B32704-F64E-477F-8FBC-31C45FEC15CF}" destId="{7653A0EB-DB5E-448E-A369-6503D3452369}" srcOrd="1" destOrd="0" presId="urn:microsoft.com/office/officeart/2008/layout/LinedList"/>
    <dgm:cxn modelId="{2FC583F8-8CE8-42A5-A211-A8E92B78DAF0}" type="presParOf" srcId="{4E04BAD3-BFC6-4E86-A5D1-50BD28195166}" destId="{3656C1D3-E77F-4D02-85E5-6D71D6771C11}" srcOrd="10" destOrd="0" presId="urn:microsoft.com/office/officeart/2008/layout/LinedList"/>
    <dgm:cxn modelId="{0CC64F92-9DC6-4384-BEB8-D73BE5008290}" type="presParOf" srcId="{4E04BAD3-BFC6-4E86-A5D1-50BD28195166}" destId="{D547C9D1-4F24-492D-A258-6A2B51BBBE47}" srcOrd="11" destOrd="0" presId="urn:microsoft.com/office/officeart/2008/layout/LinedList"/>
    <dgm:cxn modelId="{A8A542C6-ACEF-4BD6-A609-BBC78B502722}" type="presParOf" srcId="{D547C9D1-4F24-492D-A258-6A2B51BBBE47}" destId="{B9FD2EDA-4CE7-4745-83F2-C4704C5BDF30}" srcOrd="0" destOrd="0" presId="urn:microsoft.com/office/officeart/2008/layout/LinedList"/>
    <dgm:cxn modelId="{84CFE470-0A49-403E-975D-E215AA080931}" type="presParOf" srcId="{D547C9D1-4F24-492D-A258-6A2B51BBBE47}" destId="{343E2F0B-85B3-4554-891A-A788C8BA03BF}" srcOrd="1" destOrd="0" presId="urn:microsoft.com/office/officeart/2008/layout/Lin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55C07-F194-4DC8-872D-D2A4B5BE8543}">
      <dsp:nvSpPr>
        <dsp:cNvPr id="0" name=""/>
        <dsp:cNvSpPr/>
      </dsp:nvSpPr>
      <dsp:spPr>
        <a:xfrm>
          <a:off x="0" y="153"/>
          <a:ext cx="4814977"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FB82C8-64C2-4C05-A7DE-D24363F1F10D}">
      <dsp:nvSpPr>
        <dsp:cNvPr id="0" name=""/>
        <dsp:cNvSpPr/>
      </dsp:nvSpPr>
      <dsp:spPr>
        <a:xfrm>
          <a:off x="0" y="153"/>
          <a:ext cx="4814977" cy="25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i-FI" sz="1100" b="0" i="1" kern="1200" baseline="0" dirty="0">
              <a:solidFill>
                <a:schemeClr val="bg1"/>
              </a:solidFill>
            </a:rPr>
            <a:t>Learning-kokonaisuuden koordinointi </a:t>
          </a:r>
          <a:endParaRPr lang="fi-FI" sz="1100" kern="1200" dirty="0">
            <a:solidFill>
              <a:schemeClr val="bg1"/>
            </a:solidFill>
          </a:endParaRPr>
        </a:p>
      </dsp:txBody>
      <dsp:txXfrm>
        <a:off x="0" y="153"/>
        <a:ext cx="4814977" cy="251560"/>
      </dsp:txXfrm>
    </dsp:sp>
    <dsp:sp modelId="{18643E4C-C65F-4D3C-A9AD-C01491917418}">
      <dsp:nvSpPr>
        <dsp:cNvPr id="0" name=""/>
        <dsp:cNvSpPr/>
      </dsp:nvSpPr>
      <dsp:spPr>
        <a:xfrm>
          <a:off x="0" y="251713"/>
          <a:ext cx="4814977"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A2043E-1449-4654-B0E9-4633E4ADB11F}">
      <dsp:nvSpPr>
        <dsp:cNvPr id="0" name=""/>
        <dsp:cNvSpPr/>
      </dsp:nvSpPr>
      <dsp:spPr>
        <a:xfrm>
          <a:off x="0" y="251713"/>
          <a:ext cx="4814977" cy="25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i-FI" sz="1100" b="0" i="1" kern="1200" baseline="0">
              <a:solidFill>
                <a:schemeClr val="bg1"/>
              </a:solidFill>
            </a:rPr>
            <a:t>Yritysten</a:t>
          </a:r>
          <a:r>
            <a:rPr lang="fi-FI" sz="1100" b="0" i="0" kern="1200" baseline="0">
              <a:solidFill>
                <a:schemeClr val="bg1"/>
              </a:solidFill>
            </a:rPr>
            <a:t>, oppilaitosten ja julkisen sektorin strategisen yhteistyön kehittäminen </a:t>
          </a:r>
          <a:endParaRPr lang="fi-FI" sz="1100" kern="1200" dirty="0">
            <a:solidFill>
              <a:schemeClr val="bg1"/>
            </a:solidFill>
          </a:endParaRPr>
        </a:p>
      </dsp:txBody>
      <dsp:txXfrm>
        <a:off x="0" y="251713"/>
        <a:ext cx="4814977" cy="251560"/>
      </dsp:txXfrm>
    </dsp:sp>
    <dsp:sp modelId="{70084888-D474-45AF-941E-092428746AB7}">
      <dsp:nvSpPr>
        <dsp:cNvPr id="0" name=""/>
        <dsp:cNvSpPr/>
      </dsp:nvSpPr>
      <dsp:spPr>
        <a:xfrm>
          <a:off x="0" y="503273"/>
          <a:ext cx="4814977"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BF35B4-9837-4833-8BF5-3A19068451E4}">
      <dsp:nvSpPr>
        <dsp:cNvPr id="0" name=""/>
        <dsp:cNvSpPr/>
      </dsp:nvSpPr>
      <dsp:spPr>
        <a:xfrm>
          <a:off x="0" y="503273"/>
          <a:ext cx="4814977" cy="25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i-FI" sz="1100" b="0" i="0" kern="1200" baseline="0">
              <a:solidFill>
                <a:schemeClr val="bg1"/>
              </a:solidFill>
            </a:rPr>
            <a:t>Kansainvälisten opiskelijoiden ja työvoiman houkuttelu ja sitouttaminen alueelle </a:t>
          </a:r>
          <a:endParaRPr lang="fi-FI" sz="1100" kern="1200" dirty="0">
            <a:solidFill>
              <a:schemeClr val="bg1"/>
            </a:solidFill>
          </a:endParaRPr>
        </a:p>
      </dsp:txBody>
      <dsp:txXfrm>
        <a:off x="0" y="503273"/>
        <a:ext cx="4814977" cy="251560"/>
      </dsp:txXfrm>
    </dsp:sp>
    <dsp:sp modelId="{3AEB52E2-04EB-4AEC-BD30-8F42BE18AA49}">
      <dsp:nvSpPr>
        <dsp:cNvPr id="0" name=""/>
        <dsp:cNvSpPr/>
      </dsp:nvSpPr>
      <dsp:spPr>
        <a:xfrm>
          <a:off x="0" y="754834"/>
          <a:ext cx="4814977"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EB34A2-25D0-488D-BC26-516F6E4EE67B}">
      <dsp:nvSpPr>
        <dsp:cNvPr id="0" name=""/>
        <dsp:cNvSpPr/>
      </dsp:nvSpPr>
      <dsp:spPr>
        <a:xfrm>
          <a:off x="0" y="754834"/>
          <a:ext cx="4814977" cy="25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i-FI" sz="1100" b="0" i="0" kern="1200" baseline="0" dirty="0">
              <a:solidFill>
                <a:schemeClr val="bg1"/>
              </a:solidFill>
            </a:rPr>
            <a:t>Lappi – etätyön ja opiskelun edelläkävijä  </a:t>
          </a:r>
          <a:endParaRPr lang="fi-FI" sz="1100" kern="1200" dirty="0">
            <a:solidFill>
              <a:schemeClr val="bg1"/>
            </a:solidFill>
          </a:endParaRPr>
        </a:p>
      </dsp:txBody>
      <dsp:txXfrm>
        <a:off x="0" y="754834"/>
        <a:ext cx="4814977" cy="251560"/>
      </dsp:txXfrm>
    </dsp:sp>
    <dsp:sp modelId="{88587F2F-3A2C-4548-9055-303039825DCA}">
      <dsp:nvSpPr>
        <dsp:cNvPr id="0" name=""/>
        <dsp:cNvSpPr/>
      </dsp:nvSpPr>
      <dsp:spPr>
        <a:xfrm>
          <a:off x="0" y="1006394"/>
          <a:ext cx="4814977"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C85BB-CAD1-4694-A260-08C380C4E16E}">
      <dsp:nvSpPr>
        <dsp:cNvPr id="0" name=""/>
        <dsp:cNvSpPr/>
      </dsp:nvSpPr>
      <dsp:spPr>
        <a:xfrm>
          <a:off x="0" y="1006394"/>
          <a:ext cx="4814977" cy="25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endParaRPr lang="fi-FI" sz="1100" kern="1200" dirty="0">
            <a:solidFill>
              <a:schemeClr val="bg1"/>
            </a:solidFill>
          </a:endParaRPr>
        </a:p>
      </dsp:txBody>
      <dsp:txXfrm>
        <a:off x="0" y="1006394"/>
        <a:ext cx="4814977" cy="251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7B68D4-AAF8-4D38-BB2E-BF9C33FE979D}">
      <dsp:nvSpPr>
        <dsp:cNvPr id="0" name=""/>
        <dsp:cNvSpPr/>
      </dsp:nvSpPr>
      <dsp:spPr>
        <a:xfrm>
          <a:off x="0" y="795"/>
          <a:ext cx="5628208" cy="0"/>
        </a:xfrm>
        <a:prstGeom prst="lin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B776FC-C1E7-4480-907C-BC0577F8CAE4}">
      <dsp:nvSpPr>
        <dsp:cNvPr id="0" name=""/>
        <dsp:cNvSpPr/>
      </dsp:nvSpPr>
      <dsp:spPr>
        <a:xfrm>
          <a:off x="0" y="795"/>
          <a:ext cx="5628208" cy="271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fi-FI" sz="1100" b="0" i="0" kern="1200" baseline="0" dirty="0" err="1">
              <a:solidFill>
                <a:schemeClr val="bg1"/>
              </a:solidFill>
            </a:rPr>
            <a:t>Landing</a:t>
          </a:r>
          <a:r>
            <a:rPr lang="fi-FI" sz="1100" b="0" i="0" kern="1200" baseline="0" dirty="0">
              <a:solidFill>
                <a:schemeClr val="bg1"/>
              </a:solidFill>
            </a:rPr>
            <a:t>-kokonaisuuden koordinointi </a:t>
          </a:r>
          <a:endParaRPr lang="fi-FI" sz="1100" kern="1200" dirty="0">
            <a:solidFill>
              <a:schemeClr val="bg1"/>
            </a:solidFill>
          </a:endParaRPr>
        </a:p>
      </dsp:txBody>
      <dsp:txXfrm>
        <a:off x="0" y="795"/>
        <a:ext cx="5628208" cy="271303"/>
      </dsp:txXfrm>
    </dsp:sp>
    <dsp:sp modelId="{39F4B083-A732-4BEA-9B12-8D3C55C9B67B}">
      <dsp:nvSpPr>
        <dsp:cNvPr id="0" name=""/>
        <dsp:cNvSpPr/>
      </dsp:nvSpPr>
      <dsp:spPr>
        <a:xfrm>
          <a:off x="0" y="272098"/>
          <a:ext cx="5628208" cy="0"/>
        </a:xfrm>
        <a:prstGeom prst="lin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55A9D3-6E33-4EDE-B767-D03C143FFF6B}">
      <dsp:nvSpPr>
        <dsp:cNvPr id="0" name=""/>
        <dsp:cNvSpPr/>
      </dsp:nvSpPr>
      <dsp:spPr>
        <a:xfrm>
          <a:off x="0" y="272098"/>
          <a:ext cx="5628208" cy="271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fi-FI" sz="1100" b="0" i="0" kern="1200" baseline="0" dirty="0">
              <a:solidFill>
                <a:schemeClr val="bg1"/>
              </a:solidFill>
            </a:rPr>
            <a:t>Kausityöntekijöiden ja </a:t>
          </a:r>
          <a:r>
            <a:rPr lang="fi-FI" sz="1100" b="0" i="0" kern="1200" baseline="0" dirty="0" err="1">
              <a:solidFill>
                <a:schemeClr val="bg1"/>
              </a:solidFill>
            </a:rPr>
            <a:t>pendelöijien</a:t>
          </a:r>
          <a:r>
            <a:rPr lang="fi-FI" sz="1100" b="0" i="0" kern="1200" baseline="0" dirty="0">
              <a:solidFill>
                <a:schemeClr val="bg1"/>
              </a:solidFill>
            </a:rPr>
            <a:t> sitouttaminen alueelle </a:t>
          </a:r>
          <a:endParaRPr lang="fi-FI" sz="1100" kern="1200" dirty="0">
            <a:solidFill>
              <a:schemeClr val="bg1"/>
            </a:solidFill>
          </a:endParaRPr>
        </a:p>
      </dsp:txBody>
      <dsp:txXfrm>
        <a:off x="0" y="272098"/>
        <a:ext cx="5628208" cy="271303"/>
      </dsp:txXfrm>
    </dsp:sp>
    <dsp:sp modelId="{E17D079D-C0FF-4618-A430-957E3AB207B3}">
      <dsp:nvSpPr>
        <dsp:cNvPr id="0" name=""/>
        <dsp:cNvSpPr/>
      </dsp:nvSpPr>
      <dsp:spPr>
        <a:xfrm>
          <a:off x="0" y="543402"/>
          <a:ext cx="5628208" cy="0"/>
        </a:xfrm>
        <a:prstGeom prst="lin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CF2CE7-8861-494A-9EB4-03F14FAFD0A3}">
      <dsp:nvSpPr>
        <dsp:cNvPr id="0" name=""/>
        <dsp:cNvSpPr/>
      </dsp:nvSpPr>
      <dsp:spPr>
        <a:xfrm>
          <a:off x="0" y="543402"/>
          <a:ext cx="5628208" cy="271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fi-FI" sz="1100" b="0" i="0" kern="1200" baseline="0">
              <a:solidFill>
                <a:schemeClr val="bg1"/>
              </a:solidFill>
            </a:rPr>
            <a:t>Suomen perheystävällisin maakunta sekä moderni ja digitaalinen Lappi-kuva </a:t>
          </a:r>
          <a:endParaRPr lang="fi-FI" sz="1100" kern="1200">
            <a:solidFill>
              <a:schemeClr val="bg1"/>
            </a:solidFill>
          </a:endParaRPr>
        </a:p>
      </dsp:txBody>
      <dsp:txXfrm>
        <a:off x="0" y="543402"/>
        <a:ext cx="5628208" cy="271303"/>
      </dsp:txXfrm>
    </dsp:sp>
    <dsp:sp modelId="{8D9D2BDB-9397-42A1-8158-E5183E5A5794}">
      <dsp:nvSpPr>
        <dsp:cNvPr id="0" name=""/>
        <dsp:cNvSpPr/>
      </dsp:nvSpPr>
      <dsp:spPr>
        <a:xfrm>
          <a:off x="0" y="814705"/>
          <a:ext cx="5628208" cy="0"/>
        </a:xfrm>
        <a:prstGeom prst="lin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800DA0-CAFD-4638-BEB0-14A3758CF8A8}">
      <dsp:nvSpPr>
        <dsp:cNvPr id="0" name=""/>
        <dsp:cNvSpPr/>
      </dsp:nvSpPr>
      <dsp:spPr>
        <a:xfrm>
          <a:off x="0" y="814705"/>
          <a:ext cx="5628208" cy="271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fi-FI" sz="1100" b="0" i="0" kern="1200" baseline="0">
              <a:solidFill>
                <a:schemeClr val="bg1"/>
              </a:solidFill>
            </a:rPr>
            <a:t>Asumisen uudet ratkaisut   </a:t>
          </a:r>
          <a:endParaRPr lang="fi-FI" sz="1100" kern="1200">
            <a:solidFill>
              <a:schemeClr val="bg1"/>
            </a:solidFill>
          </a:endParaRPr>
        </a:p>
      </dsp:txBody>
      <dsp:txXfrm>
        <a:off x="0" y="814705"/>
        <a:ext cx="5628208" cy="271303"/>
      </dsp:txXfrm>
    </dsp:sp>
    <dsp:sp modelId="{E4B20ABA-8068-453E-8981-BC7DECACCF10}">
      <dsp:nvSpPr>
        <dsp:cNvPr id="0" name=""/>
        <dsp:cNvSpPr/>
      </dsp:nvSpPr>
      <dsp:spPr>
        <a:xfrm>
          <a:off x="0" y="1086008"/>
          <a:ext cx="5628208" cy="0"/>
        </a:xfrm>
        <a:prstGeom prst="lin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2BE80B-788C-4788-9C46-6FA20C66576A}">
      <dsp:nvSpPr>
        <dsp:cNvPr id="0" name=""/>
        <dsp:cNvSpPr/>
      </dsp:nvSpPr>
      <dsp:spPr>
        <a:xfrm>
          <a:off x="0" y="1086008"/>
          <a:ext cx="5628208" cy="271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fi-FI" sz="1100" b="0" i="0" kern="1200" baseline="0" dirty="0">
              <a:solidFill>
                <a:schemeClr val="bg1"/>
              </a:solidFill>
            </a:rPr>
            <a:t>Kuntien strateginen kehittäminen kuntastrategioiden ja brändin kautta </a:t>
          </a:r>
          <a:endParaRPr lang="fi-FI" sz="1100" kern="1200" dirty="0">
            <a:solidFill>
              <a:schemeClr val="bg1"/>
            </a:solidFill>
          </a:endParaRPr>
        </a:p>
      </dsp:txBody>
      <dsp:txXfrm>
        <a:off x="0" y="1086008"/>
        <a:ext cx="5628208" cy="271303"/>
      </dsp:txXfrm>
    </dsp:sp>
    <dsp:sp modelId="{3656C1D3-E77F-4D02-85E5-6D71D6771C11}">
      <dsp:nvSpPr>
        <dsp:cNvPr id="0" name=""/>
        <dsp:cNvSpPr/>
      </dsp:nvSpPr>
      <dsp:spPr>
        <a:xfrm>
          <a:off x="0" y="1357312"/>
          <a:ext cx="5628208" cy="0"/>
        </a:xfrm>
        <a:prstGeom prst="lin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FD2EDA-4CE7-4745-83F2-C4704C5BDF30}">
      <dsp:nvSpPr>
        <dsp:cNvPr id="0" name=""/>
        <dsp:cNvSpPr/>
      </dsp:nvSpPr>
      <dsp:spPr>
        <a:xfrm>
          <a:off x="0" y="1357312"/>
          <a:ext cx="5628208" cy="271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endParaRPr lang="fi-FI" sz="1100" kern="1200" dirty="0">
            <a:solidFill>
              <a:schemeClr val="bg1"/>
            </a:solidFill>
          </a:endParaRPr>
        </a:p>
      </dsp:txBody>
      <dsp:txXfrm>
        <a:off x="0" y="1357312"/>
        <a:ext cx="5628208" cy="27130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Shape 20"/>
          <p:cNvSpPr>
            <a:spLocks noGrp="1" noRot="1" noChangeAspect="1"/>
          </p:cNvSpPr>
          <p:nvPr>
            <p:ph type="sldImg"/>
          </p:nvPr>
        </p:nvSpPr>
        <p:spPr>
          <a:xfrm>
            <a:off x="1143000" y="685800"/>
            <a:ext cx="4572000" cy="3429000"/>
          </a:xfrm>
          <a:prstGeom prst="rect">
            <a:avLst/>
          </a:prstGeom>
        </p:spPr>
        <p:txBody>
          <a:bodyPr/>
          <a:lstStyle/>
          <a:p>
            <a:endParaRPr/>
          </a:p>
        </p:txBody>
      </p:sp>
      <p:sp>
        <p:nvSpPr>
          <p:cNvPr id="21" name="Shape 2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661403263"/>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372440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r>
              <a:rPr lang="fi-FI" dirty="0"/>
              <a:t>Ja</a:t>
            </a:r>
            <a:r>
              <a:rPr lang="fi-FI" baseline="0" dirty="0"/>
              <a:t> tulostakin on tehty. Matkailutoimialan liikevaihto: 282+165+177=600 Miljoonaa € / Matkailun kokonaiskysyntä yli  1 miljardi (2019) – Viennistä 10% , väestö 3 %, hyvä toimintaympäristö, Mutta parannettavaa on.</a:t>
            </a:r>
            <a:endParaRPr lang="fi-FI" dirty="0"/>
          </a:p>
        </p:txBody>
      </p:sp>
    </p:spTree>
    <p:extLst>
      <p:ext uri="{BB962C8B-B14F-4D97-AF65-F5344CB8AC3E}">
        <p14:creationId xmlns:p14="http://schemas.microsoft.com/office/powerpoint/2010/main" val="944260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i-FI" dirty="0"/>
              <a:t>2010</a:t>
            </a:r>
            <a:r>
              <a:rPr lang="fi-FI" baseline="0" dirty="0"/>
              <a:t> luku ollut kasvua liikevaihdossa kaikilla toimialoilla ja viimeiset 5 vuotta kaikilla seutukunnilla. Matkailu paras ja sen vanavedessä tukku ja vähittäiskauppa ja rakentaminen. Toki myös teollisuus vaikuttaa ja sen kehitys on pysynyt vahvana. Henkilöstömäärien kasvukin alkoi seurata 2017 jälkeen ja 2019 Lapissa olikin paras työllisyystilanne sitten 1990 luvun. OLI.</a:t>
            </a:r>
            <a:endParaRPr lang="fi-FI" dirty="0"/>
          </a:p>
        </p:txBody>
      </p:sp>
    </p:spTree>
    <p:extLst>
      <p:ext uri="{BB962C8B-B14F-4D97-AF65-F5344CB8AC3E}">
        <p14:creationId xmlns:p14="http://schemas.microsoft.com/office/powerpoint/2010/main" val="728039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r>
              <a:rPr lang="fi-FI" dirty="0"/>
              <a:t>Lapin kehitystä</a:t>
            </a:r>
            <a:r>
              <a:rPr lang="fi-FI" baseline="0" dirty="0"/>
              <a:t> on tärkeää peilata niihin olosuhteisiin joissa elämme. Lappi on pitkien välimatkojen alue. – Meillä on 21 kuntaa joista väki on kasvanut vain muutamassa. Pienin kunta on 950 asukasta ja suurimmassa 63 000.</a:t>
            </a:r>
            <a:endParaRPr lang="fi-FI" dirty="0"/>
          </a:p>
        </p:txBody>
      </p:sp>
    </p:spTree>
    <p:extLst>
      <p:ext uri="{BB962C8B-B14F-4D97-AF65-F5344CB8AC3E}">
        <p14:creationId xmlns:p14="http://schemas.microsoft.com/office/powerpoint/2010/main" val="913514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r>
              <a:rPr lang="fi-FI" dirty="0"/>
              <a:t>Väestökehitys</a:t>
            </a:r>
            <a:r>
              <a:rPr lang="fi-FI" baseline="0" dirty="0"/>
              <a:t> vuonna 2001 vielä 190 000 2019 n.178 000 as. </a:t>
            </a:r>
          </a:p>
          <a:p>
            <a:r>
              <a:rPr lang="fi-FI" baseline="0" dirty="0"/>
              <a:t>Vähennystä 12 000 as. Tiedämme minne muuttajat menevät ja osittain miksikin. Mutta miten olemme huolehtineet alueemme vetovoimasta?</a:t>
            </a:r>
            <a:endParaRPr lang="fi-FI" dirty="0"/>
          </a:p>
        </p:txBody>
      </p:sp>
    </p:spTree>
    <p:extLst>
      <p:ext uri="{BB962C8B-B14F-4D97-AF65-F5344CB8AC3E}">
        <p14:creationId xmlns:p14="http://schemas.microsoft.com/office/powerpoint/2010/main" val="1381135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fi-FI" sz="2400" spc="150" dirty="0">
                <a:sym typeface="Clarendon LT Std Roman"/>
              </a:rPr>
              <a:t>Väestö vähenee ja meillä on kasvava pula osaavasta työvoimasta!</a:t>
            </a:r>
            <a:r>
              <a:rPr lang="fi-FI" sz="2400" dirty="0"/>
              <a:t> Työpaikat eivät enää houkuttelekaan</a:t>
            </a:r>
            <a:r>
              <a:rPr lang="fi-FI" sz="2400" baseline="0" dirty="0"/>
              <a:t> väkeä ja muuttajan päätöstä ohjaa moni asia- ei vain kaupungistuminen. Vetoa on mutta pidossa on toivomisen varaa.</a:t>
            </a:r>
            <a:br>
              <a:rPr lang="fi-FI" sz="2400" dirty="0"/>
            </a:br>
            <a:r>
              <a:rPr lang="fi-FI" sz="2400" dirty="0"/>
              <a:t>On selvää, että </a:t>
            </a:r>
            <a:r>
              <a:rPr lang="fi-FI" sz="2400" b="1" dirty="0">
                <a:solidFill>
                  <a:srgbClr val="00B050"/>
                </a:solidFill>
              </a:rPr>
              <a:t>aika jälkeen koronan ei tule olemaan entisensä</a:t>
            </a:r>
            <a:r>
              <a:rPr lang="fi-FI" sz="2400" dirty="0"/>
              <a:t>. Siitä huolimatta </a:t>
            </a:r>
            <a:r>
              <a:rPr lang="fi-FI" sz="2400" b="1" dirty="0"/>
              <a:t>Koronan jälkeenkin Lappi on avoin ja arktinen ja me teemme maailman puhtaimmassa maakunnassa kestävästi menestystä. </a:t>
            </a:r>
          </a:p>
          <a:p>
            <a:pPr algn="l"/>
            <a:endParaRPr lang="fi-FI" sz="2400" b="1" dirty="0"/>
          </a:p>
          <a:p>
            <a:pPr algn="l"/>
            <a:r>
              <a:rPr lang="fi-FI" sz="2400" dirty="0"/>
              <a:t>Lappilainen </a:t>
            </a:r>
            <a:r>
              <a:rPr lang="fi-FI" sz="2400" b="1" dirty="0"/>
              <a:t>teollisuus ja kaivostoiminta</a:t>
            </a:r>
            <a:r>
              <a:rPr lang="fi-FI" sz="2400" dirty="0"/>
              <a:t> nousevat entistä tärkeämpään rooliin korjattaessa talouden iskuja. </a:t>
            </a:r>
          </a:p>
          <a:p>
            <a:pPr algn="l"/>
            <a:endParaRPr lang="fi-FI" sz="2400" dirty="0"/>
          </a:p>
          <a:p>
            <a:pPr algn="l"/>
            <a:r>
              <a:rPr lang="fi-FI" sz="2400" dirty="0"/>
              <a:t>Lapin taitava, sinnikäs ja mukautuva </a:t>
            </a:r>
            <a:r>
              <a:rPr lang="fi-FI" sz="2400" b="1" dirty="0"/>
              <a:t>matkailu</a:t>
            </a:r>
            <a:r>
              <a:rPr lang="fi-FI" sz="2400" dirty="0"/>
              <a:t> tekijöineen ponnistaa samoilla luontoon ja luksukseen perustuvilla vetovoimatekijöillä, haavoittuneena muttei lannistuneena. </a:t>
            </a:r>
          </a:p>
          <a:p>
            <a:pPr algn="l"/>
            <a:endParaRPr lang="fi-FI" sz="2400" dirty="0"/>
          </a:p>
          <a:p>
            <a:pPr algn="l"/>
            <a:r>
              <a:rPr lang="fi-FI" sz="2400" b="1" dirty="0"/>
              <a:t>Digiloikka </a:t>
            </a:r>
            <a:r>
              <a:rPr lang="fi-FI" sz="2400" dirty="0"/>
              <a:t>on viimein käynnistynyt rytinällä ja verkkokauppaan siirtyneet tuotteet ja palvelut kiinnostavat niin Lapissa kuin muuallakin.</a:t>
            </a:r>
            <a:br>
              <a:rPr lang="fi-FI" sz="2400" dirty="0"/>
            </a:br>
            <a:br>
              <a:rPr lang="fi-FI" sz="2400" dirty="0"/>
            </a:br>
            <a:r>
              <a:rPr lang="fi-FI" sz="2400" b="1" dirty="0">
                <a:solidFill>
                  <a:srgbClr val="FF0000"/>
                </a:solidFill>
              </a:rPr>
              <a:t>Väestön väheneminen ei sen sijaan pysähdy koronaan. </a:t>
            </a:r>
            <a:endParaRPr lang="fi-FI" sz="2400" dirty="0"/>
          </a:p>
          <a:p>
            <a:pPr algn="l"/>
            <a:endParaRPr lang="fi-FI" sz="2400" dirty="0"/>
          </a:p>
          <a:p>
            <a:endParaRPr lang="fi-FI" dirty="0"/>
          </a:p>
        </p:txBody>
      </p:sp>
    </p:spTree>
    <p:extLst>
      <p:ext uri="{BB962C8B-B14F-4D97-AF65-F5344CB8AC3E}">
        <p14:creationId xmlns:p14="http://schemas.microsoft.com/office/powerpoint/2010/main" val="3948569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i-FI" dirty="0"/>
              <a:t>Sama ongelma tuli toistuvasti esille</a:t>
            </a:r>
            <a:r>
              <a:rPr lang="fi-FI" baseline="0" dirty="0"/>
              <a:t> eri keskusteluissa ja aloimme pohtia asiaa. Vastaiskuna </a:t>
            </a:r>
            <a:r>
              <a:rPr lang="fi-FI" baseline="0" dirty="0" err="1"/>
              <a:t>kaupugistumiselle</a:t>
            </a:r>
            <a:r>
              <a:rPr lang="fi-FI" baseline="0" dirty="0"/>
              <a:t> tiesimme meillä olevan monia hyviä asioita.</a:t>
            </a:r>
            <a:endParaRPr lang="fi-FI" dirty="0"/>
          </a:p>
        </p:txBody>
      </p:sp>
    </p:spTree>
    <p:extLst>
      <p:ext uri="{BB962C8B-B14F-4D97-AF65-F5344CB8AC3E}">
        <p14:creationId xmlns:p14="http://schemas.microsoft.com/office/powerpoint/2010/main" val="2390462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i-FI" dirty="0"/>
              <a:t>Tavoitteena</a:t>
            </a:r>
            <a:r>
              <a:rPr lang="fi-FI" baseline="0" dirty="0"/>
              <a:t> saada asukkaita. Jos tarve on n. 15 000 asukasta seuraavan 20 vuoden aikana mutta tuhansia tarvitaan jo tuleville vuosille.</a:t>
            </a:r>
            <a:endParaRPr lang="fi-FI" dirty="0"/>
          </a:p>
        </p:txBody>
      </p:sp>
    </p:spTree>
    <p:extLst>
      <p:ext uri="{BB962C8B-B14F-4D97-AF65-F5344CB8AC3E}">
        <p14:creationId xmlns:p14="http://schemas.microsoft.com/office/powerpoint/2010/main" val="2919539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i-FI" dirty="0"/>
          </a:p>
          <a:p>
            <a:endParaRPr lang="fi-FI" dirty="0"/>
          </a:p>
        </p:txBody>
      </p:sp>
    </p:spTree>
    <p:extLst>
      <p:ext uri="{BB962C8B-B14F-4D97-AF65-F5344CB8AC3E}">
        <p14:creationId xmlns:p14="http://schemas.microsoft.com/office/powerpoint/2010/main" val="2220502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3132000" y="2235655"/>
            <a:ext cx="2880000" cy="2016000"/>
          </a:xfrm>
        </p:spPr>
        <p:txBody>
          <a:bodyPr lIns="0" tIns="0" rIns="0" bIns="0">
            <a:noAutofit/>
          </a:bodyPr>
          <a:lstStyle>
            <a:lvl1pPr marL="0" indent="0" algn="just">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A20B9FDD-2BA8-7843-A85A-CF28430DEE87}" type="datetime1">
              <a:rPr lang="fi-FI" smtClean="0"/>
              <a:t>4.9.2020</a:t>
            </a:fld>
            <a:endParaRPr lang="fi-FI"/>
          </a:p>
        </p:txBody>
      </p:sp>
      <p:sp>
        <p:nvSpPr>
          <p:cNvPr id="4" name="Tekstin paikkamerkki 3"/>
          <p:cNvSpPr>
            <a:spLocks noGrp="1"/>
          </p:cNvSpPr>
          <p:nvPr>
            <p:ph type="body" sz="quarter" idx="12" hasCustomPrompt="1"/>
          </p:nvPr>
        </p:nvSpPr>
        <p:spPr>
          <a:xfrm>
            <a:off x="650874" y="1130784"/>
            <a:ext cx="7842250" cy="1184275"/>
          </a:xfrm>
        </p:spPr>
        <p:txBody>
          <a:bodyPr>
            <a:noAutofit/>
          </a:bodyPr>
          <a:lstStyle>
            <a:lvl1pPr algn="ctr">
              <a:defRPr sz="5500" b="1" spc="-300">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otsikko.</a:t>
            </a:r>
          </a:p>
        </p:txBody>
      </p:sp>
    </p:spTree>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AD16DF-6E3C-2645-9064-DCE85AB6F7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10"/>
          </p:nvPr>
        </p:nvSpPr>
        <p:spPr/>
        <p:txBody>
          <a:bodyPr/>
          <a:lstStyle/>
          <a:p>
            <a:fld id="{86CB4B4D-7CA3-9044-876B-883B54F8677D}" type="slidenum">
              <a:rPr lang="uk-UA" smtClean="0"/>
              <a:pPr/>
              <a:t>‹#›</a:t>
            </a:fld>
            <a:endParaRPr lang="uk-UA"/>
          </a:p>
        </p:txBody>
      </p:sp>
      <p:sp>
        <p:nvSpPr>
          <p:cNvPr id="5" name="Date Placeholder 4"/>
          <p:cNvSpPr>
            <a:spLocks noGrp="1"/>
          </p:cNvSpPr>
          <p:nvPr>
            <p:ph type="dt" sz="half" idx="12"/>
          </p:nvPr>
        </p:nvSpPr>
        <p:spPr/>
        <p:txBody>
          <a:bodyPr/>
          <a:lstStyle/>
          <a:p>
            <a:fld id="{4491A7B2-34C9-4B49-BDDC-8FFB1086538D}" type="datetime1">
              <a:rPr lang="fi-FI" smtClean="0"/>
              <a:t>4.9.2020</a:t>
            </a:fld>
            <a:endParaRPr lang="fi-FI"/>
          </a:p>
        </p:txBody>
      </p:sp>
    </p:spTree>
    <p:extLst>
      <p:ext uri="{BB962C8B-B14F-4D97-AF65-F5344CB8AC3E}">
        <p14:creationId xmlns:p14="http://schemas.microsoft.com/office/powerpoint/2010/main" val="58177110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34D97C-0EA9-0442-AA6A-ED45510AD7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10"/>
          </p:nvPr>
        </p:nvSpPr>
        <p:spPr/>
        <p:txBody>
          <a:bodyPr/>
          <a:lstStyle/>
          <a:p>
            <a:fld id="{86CB4B4D-7CA3-9044-876B-883B54F8677D}" type="slidenum">
              <a:rPr lang="uk-UA" smtClean="0"/>
              <a:pPr/>
              <a:t>‹#›</a:t>
            </a:fld>
            <a:endParaRPr lang="uk-UA"/>
          </a:p>
        </p:txBody>
      </p:sp>
      <p:sp>
        <p:nvSpPr>
          <p:cNvPr id="5" name="Date Placeholder 4"/>
          <p:cNvSpPr>
            <a:spLocks noGrp="1"/>
          </p:cNvSpPr>
          <p:nvPr>
            <p:ph type="dt" sz="half" idx="12"/>
          </p:nvPr>
        </p:nvSpPr>
        <p:spPr/>
        <p:txBody>
          <a:bodyPr/>
          <a:lstStyle/>
          <a:p>
            <a:fld id="{4491A7B2-34C9-4B49-BDDC-8FFB1086538D}" type="datetime1">
              <a:rPr lang="fi-FI" smtClean="0"/>
              <a:t>4.9.2020</a:t>
            </a:fld>
            <a:endParaRPr lang="fi-FI"/>
          </a:p>
        </p:txBody>
      </p:sp>
    </p:spTree>
    <p:extLst>
      <p:ext uri="{BB962C8B-B14F-4D97-AF65-F5344CB8AC3E}">
        <p14:creationId xmlns:p14="http://schemas.microsoft.com/office/powerpoint/2010/main" val="183839106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CFBD32-5F54-D649-8137-B43F4FC823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10"/>
          </p:nvPr>
        </p:nvSpPr>
        <p:spPr/>
        <p:txBody>
          <a:bodyPr/>
          <a:lstStyle>
            <a:lvl1pPr>
              <a:defRPr>
                <a:solidFill>
                  <a:schemeClr val="tx1"/>
                </a:solidFill>
              </a:defRPr>
            </a:lvl1pPr>
          </a:lstStyle>
          <a:p>
            <a:fld id="{86CB4B4D-7CA3-9044-876B-883B54F8677D}" type="slidenum">
              <a:rPr lang="uk-UA" smtClean="0"/>
              <a:pPr/>
              <a:t>‹#›</a:t>
            </a:fld>
            <a:endParaRPr lang="uk-UA"/>
          </a:p>
        </p:txBody>
      </p:sp>
      <p:sp>
        <p:nvSpPr>
          <p:cNvPr id="5" name="Date Placeholder 4"/>
          <p:cNvSpPr>
            <a:spLocks noGrp="1"/>
          </p:cNvSpPr>
          <p:nvPr>
            <p:ph type="dt" sz="half" idx="12"/>
          </p:nvPr>
        </p:nvSpPr>
        <p:spPr/>
        <p:txBody>
          <a:bodyPr/>
          <a:lstStyle>
            <a:lvl1pPr>
              <a:defRPr>
                <a:solidFill>
                  <a:schemeClr val="tx1"/>
                </a:solidFill>
              </a:defRPr>
            </a:lvl1pPr>
          </a:lstStyle>
          <a:p>
            <a:fld id="{4491A7B2-34C9-4B49-BDDC-8FFB1086538D}" type="datetime1">
              <a:rPr lang="fi-FI" smtClean="0"/>
              <a:pPr/>
              <a:t>4.9.2020</a:t>
            </a:fld>
            <a:endParaRPr lang="fi-FI"/>
          </a:p>
        </p:txBody>
      </p:sp>
      <p:pic>
        <p:nvPicPr>
          <p:cNvPr id="6" name="Kuva 7"/>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spTree>
    <p:extLst>
      <p:ext uri="{BB962C8B-B14F-4D97-AF65-F5344CB8AC3E}">
        <p14:creationId xmlns:p14="http://schemas.microsoft.com/office/powerpoint/2010/main" val="134337283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2A7AED-531D-0D49-9083-4EBAE0EA09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93800" y="902062"/>
            <a:ext cx="6756395" cy="4365265"/>
          </a:xfrm>
          <a:prstGeom prst="rect">
            <a:avLst/>
          </a:prstGeom>
        </p:spPr>
      </p:pic>
      <p:sp>
        <p:nvSpPr>
          <p:cNvPr id="3" name="Slide Number Placeholder 2"/>
          <p:cNvSpPr>
            <a:spLocks noGrp="1"/>
          </p:cNvSpPr>
          <p:nvPr>
            <p:ph type="sldNum" sz="quarter" idx="10"/>
          </p:nvPr>
        </p:nvSpPr>
        <p:spPr/>
        <p:txBody>
          <a:bodyPr/>
          <a:lstStyle/>
          <a:p>
            <a:fld id="{86CB4B4D-7CA3-9044-876B-883B54F8677D}" type="slidenum">
              <a:rPr lang="uk-UA" smtClean="0"/>
              <a:pPr/>
              <a:t>‹#›</a:t>
            </a:fld>
            <a:endParaRPr lang="uk-UA"/>
          </a:p>
        </p:txBody>
      </p:sp>
      <p:sp>
        <p:nvSpPr>
          <p:cNvPr id="5" name="Date Placeholder 4"/>
          <p:cNvSpPr>
            <a:spLocks noGrp="1"/>
          </p:cNvSpPr>
          <p:nvPr>
            <p:ph type="dt" sz="half" idx="12"/>
          </p:nvPr>
        </p:nvSpPr>
        <p:spPr/>
        <p:txBody>
          <a:bodyPr/>
          <a:lstStyle/>
          <a:p>
            <a:fld id="{4491A7B2-34C9-4B49-BDDC-8FFB1086538D}" type="datetime1">
              <a:rPr lang="fi-FI" smtClean="0"/>
              <a:t>4.9.2020</a:t>
            </a:fld>
            <a:endParaRPr lang="fi-FI"/>
          </a:p>
        </p:txBody>
      </p:sp>
      <p:pic>
        <p:nvPicPr>
          <p:cNvPr id="8" name="Picture 7">
            <a:extLst>
              <a:ext uri="{FF2B5EF4-FFF2-40B4-BE49-F238E27FC236}">
                <a16:creationId xmlns:a16="http://schemas.microsoft.com/office/drawing/2014/main" id="{612BA77F-D733-A34A-AAF4-ADE7A93B2B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50843007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BBD80B1E-FE58-1640-B0B6-E5411AFF9BB9}" type="datetime1">
              <a:rPr lang="fi-FI" smtClean="0"/>
              <a:pPr/>
              <a:t>4.9.2020</a:t>
            </a:fld>
            <a:endParaRPr lang="fi-FI"/>
          </a:p>
        </p:txBody>
      </p:sp>
      <p:pic>
        <p:nvPicPr>
          <p:cNvPr id="7" name="Kuva 7"/>
          <p:cNvPicPr>
            <a:picLocks noChangeAspect="1"/>
          </p:cNvPicPr>
          <p:nvPr userDrawn="1"/>
        </p:nvPicPr>
        <p:blipFill>
          <a:blip r:embed="rId2" cstate="screen">
            <a:lum bright="100000"/>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sp>
        <p:nvSpPr>
          <p:cNvPr id="8" name="Dian numeron paikkamerkki 10"/>
          <p:cNvSpPr>
            <a:spLocks noGrp="1"/>
          </p:cNvSpPr>
          <p:nvPr>
            <p:ph type="sldNum" sz="quarter" idx="10"/>
          </p:nvPr>
        </p:nvSpPr>
        <p:spPr>
          <a:xfrm>
            <a:off x="4397828" y="4686328"/>
            <a:ext cx="348343" cy="215444"/>
          </a:xfrm>
        </p:spPr>
        <p:txBody>
          <a:bodyPr/>
          <a:lstStyle>
            <a:lvl1pPr>
              <a:defRPr>
                <a:solidFill>
                  <a:schemeClr val="tx1"/>
                </a:solidFill>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57031091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ext Slide 1">
    <p:spTree>
      <p:nvGrpSpPr>
        <p:cNvPr id="1" name=""/>
        <p:cNvGrpSpPr/>
        <p:nvPr/>
      </p:nvGrpSpPr>
      <p:grpSpPr>
        <a:xfrm>
          <a:off x="0" y="0"/>
          <a:ext cx="0" cy="0"/>
          <a:chOff x="0" y="0"/>
          <a:chExt cx="0" cy="0"/>
        </a:xfrm>
      </p:grpSpPr>
      <p:sp>
        <p:nvSpPr>
          <p:cNvPr id="7" name="Sisällön paikkamerkki 6"/>
          <p:cNvSpPr>
            <a:spLocks noGrp="1"/>
          </p:cNvSpPr>
          <p:nvPr>
            <p:ph sz="quarter" idx="13" hasCustomPrompt="1"/>
          </p:nvPr>
        </p:nvSpPr>
        <p:spPr>
          <a:xfrm>
            <a:off x="1026000" y="1401750"/>
            <a:ext cx="2340000" cy="2340000"/>
          </a:xfrm>
          <a:prstGeom prst="ellipse">
            <a:avLst/>
          </a:prstGeom>
        </p:spPr>
        <p:txBody>
          <a:bodyPr/>
          <a:lstStyle/>
          <a:p>
            <a:pPr lvl="0"/>
            <a:r>
              <a:rPr lang="fi-FI"/>
              <a:t>Lisää kuva tai sisältö</a:t>
            </a:r>
          </a:p>
        </p:txBody>
      </p:sp>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3769200" y="2653198"/>
            <a:ext cx="4666346" cy="1721094"/>
          </a:xfrm>
        </p:spPr>
        <p:txBody>
          <a:bodyPr lIns="0" tIns="0" rIns="0" bIns="0">
            <a:noAutofit/>
          </a:bodyPr>
          <a:lstStyle>
            <a:lvl1pPr marL="0" indent="0" algn="l">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446B6B13-11F9-E64B-ACC7-EB7492C49653}" type="datetime1">
              <a:rPr lang="fi-FI" smtClean="0"/>
              <a:t>4.9.2020</a:t>
            </a:fld>
            <a:endParaRPr lang="fi-FI"/>
          </a:p>
        </p:txBody>
      </p:sp>
      <p:sp>
        <p:nvSpPr>
          <p:cNvPr id="4" name="Tekstin paikkamerkki 3"/>
          <p:cNvSpPr>
            <a:spLocks noGrp="1"/>
          </p:cNvSpPr>
          <p:nvPr>
            <p:ph type="body" sz="quarter" idx="12" hasCustomPrompt="1"/>
          </p:nvPr>
        </p:nvSpPr>
        <p:spPr>
          <a:xfrm>
            <a:off x="3769200" y="1309388"/>
            <a:ext cx="4666346" cy="1184275"/>
          </a:xfrm>
        </p:spPr>
        <p:txBody>
          <a:bodyPr anchor="b" anchorCtr="0">
            <a:noAutofit/>
          </a:bodyPr>
          <a:lstStyle>
            <a:lvl1pPr algn="l">
              <a:lnSpc>
                <a:spcPts val="3500"/>
              </a:lnSpc>
              <a:defRPr sz="3500" b="1" spc="-300">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a:t>
            </a:r>
            <a:br>
              <a:rPr lang="fi-FI"/>
            </a:br>
            <a:r>
              <a:rPr lang="fi-FI"/>
              <a:t>otsikko.</a:t>
            </a:r>
          </a:p>
        </p:txBody>
      </p:sp>
    </p:spTree>
    <p:extLst>
      <p:ext uri="{BB962C8B-B14F-4D97-AF65-F5344CB8AC3E}">
        <p14:creationId xmlns:p14="http://schemas.microsoft.com/office/powerpoint/2010/main" val="3791658602"/>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icture Slide">
    <p:spTree>
      <p:nvGrpSpPr>
        <p:cNvPr id="1" name=""/>
        <p:cNvGrpSpPr/>
        <p:nvPr/>
      </p:nvGrpSpPr>
      <p:grpSpPr>
        <a:xfrm>
          <a:off x="0" y="0"/>
          <a:ext cx="0" cy="0"/>
          <a:chOff x="0" y="0"/>
          <a:chExt cx="0" cy="0"/>
        </a:xfrm>
      </p:grpSpPr>
      <p:sp>
        <p:nvSpPr>
          <p:cNvPr id="5" name="Sisällön paikkamerkki 4"/>
          <p:cNvSpPr>
            <a:spLocks noGrp="1"/>
          </p:cNvSpPr>
          <p:nvPr>
            <p:ph sz="quarter" idx="11" hasCustomPrompt="1"/>
          </p:nvPr>
        </p:nvSpPr>
        <p:spPr>
          <a:xfrm>
            <a:off x="0" y="0"/>
            <a:ext cx="9144000" cy="5143500"/>
          </a:xfrm>
        </p:spPr>
        <p:txBody>
          <a:bodyPr>
            <a:normAutofit/>
          </a:bodyPr>
          <a:lstStyle>
            <a:lvl1pPr>
              <a:defRPr sz="1200">
                <a:solidFill>
                  <a:schemeClr val="tx1"/>
                </a:solidFill>
              </a:defRPr>
            </a:lvl1pPr>
          </a:lstStyle>
          <a:p>
            <a:pPr lvl="0"/>
            <a:r>
              <a:rPr lang="fi-FI"/>
              <a:t>Lisää kuva tai sisältö</a:t>
            </a:r>
          </a:p>
        </p:txBody>
      </p:sp>
      <p:sp>
        <p:nvSpPr>
          <p:cNvPr id="4"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E1979CA0-3B1B-D249-8FC3-B8B4DE4A80FE}" type="datetime1">
              <a:rPr lang="fi-FI" smtClean="0"/>
              <a:t>4.9.2020</a:t>
            </a:fld>
            <a:endParaRPr lang="fi-FI"/>
          </a:p>
        </p:txBody>
      </p:sp>
      <p:sp>
        <p:nvSpPr>
          <p:cNvPr id="7" name="Dian numeron paikkamerkki 10"/>
          <p:cNvSpPr>
            <a:spLocks noGrp="1"/>
          </p:cNvSpPr>
          <p:nvPr>
            <p:ph type="sldNum" sz="quarter" idx="10"/>
          </p:nvPr>
        </p:nvSpPr>
        <p:spPr>
          <a:xfrm>
            <a:off x="4397828" y="4686328"/>
            <a:ext cx="348343" cy="215444"/>
          </a:xfrm>
        </p:spPr>
        <p:txBody>
          <a:bodyPr/>
          <a:lstStyle>
            <a:lvl1pPr>
              <a:defRPr>
                <a:solidFill>
                  <a:schemeClr val="tx1"/>
                </a:solidFill>
              </a:defRPr>
            </a:lvl1pPr>
          </a:lstStyle>
          <a:p>
            <a:fld id="{86CB4B4D-7CA3-9044-876B-883B54F8677D}" type="slidenum">
              <a:rPr lang="uk-UA" smtClean="0"/>
              <a:pPr/>
              <a:t>‹#›</a:t>
            </a:fld>
            <a:endParaRPr lang="uk-UA"/>
          </a:p>
        </p:txBody>
      </p:sp>
      <p:sp>
        <p:nvSpPr>
          <p:cNvPr id="9"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tx1"/>
                </a:solidFill>
                <a:latin typeface="Arial" charset="0"/>
              </a:defRPr>
            </a:lvl1pPr>
          </a:lstStyle>
          <a:p>
            <a:endParaRPr lang="fi-FI"/>
          </a:p>
        </p:txBody>
      </p:sp>
      <p:pic>
        <p:nvPicPr>
          <p:cNvPr id="8" name="Picture 7">
            <a:extLst>
              <a:ext uri="{FF2B5EF4-FFF2-40B4-BE49-F238E27FC236}">
                <a16:creationId xmlns:a16="http://schemas.microsoft.com/office/drawing/2014/main" id="{DF66FF7C-7712-EE44-95FF-1FC000EB9C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1636084366"/>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7" name="Sisällön paikkamerkki 6"/>
          <p:cNvSpPr>
            <a:spLocks noGrp="1"/>
          </p:cNvSpPr>
          <p:nvPr>
            <p:ph sz="quarter" idx="13" hasCustomPrompt="1"/>
          </p:nvPr>
        </p:nvSpPr>
        <p:spPr>
          <a:xfrm>
            <a:off x="4283184" y="501750"/>
            <a:ext cx="4140000" cy="4140000"/>
          </a:xfrm>
          <a:prstGeom prst="ellipse">
            <a:avLst/>
          </a:prstGeom>
        </p:spPr>
        <p:txBody>
          <a:bodyPr/>
          <a:lstStyle/>
          <a:p>
            <a:pPr lvl="0"/>
            <a:r>
              <a:rPr lang="fi-FI"/>
              <a:t>Lisää kuva tai sisältö</a:t>
            </a:r>
          </a:p>
        </p:txBody>
      </p:sp>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1026000" y="2235655"/>
            <a:ext cx="2880000" cy="2016000"/>
          </a:xfrm>
        </p:spPr>
        <p:txBody>
          <a:bodyPr lIns="0" tIns="0" rIns="0" bIns="0">
            <a:noAutofit/>
          </a:bodyPr>
          <a:lstStyle>
            <a:lvl1pPr marL="0" indent="0" algn="just">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A47B4EEA-956F-BE40-9EA8-75EABA78A333}" type="datetime1">
              <a:rPr lang="fi-FI" smtClean="0"/>
              <a:t>4.9.2020</a:t>
            </a:fld>
            <a:endParaRPr lang="fi-FI"/>
          </a:p>
        </p:txBody>
      </p:sp>
      <p:sp>
        <p:nvSpPr>
          <p:cNvPr id="4" name="Tekstin paikkamerkki 3"/>
          <p:cNvSpPr>
            <a:spLocks noGrp="1"/>
          </p:cNvSpPr>
          <p:nvPr>
            <p:ph type="body" sz="quarter" idx="12" hasCustomPrompt="1"/>
          </p:nvPr>
        </p:nvSpPr>
        <p:spPr>
          <a:xfrm>
            <a:off x="1026000" y="1130784"/>
            <a:ext cx="7842250" cy="1184275"/>
          </a:xfrm>
        </p:spPr>
        <p:txBody>
          <a:bodyPr>
            <a:noAutofit/>
          </a:bodyPr>
          <a:lstStyle>
            <a:lvl1pPr algn="l">
              <a:defRPr sz="5500" b="1" spc="-300">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otsikko.</a:t>
            </a:r>
          </a:p>
        </p:txBody>
      </p:sp>
    </p:spTree>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Slide 1">
    <p:spTree>
      <p:nvGrpSpPr>
        <p:cNvPr id="1" name=""/>
        <p:cNvGrpSpPr/>
        <p:nvPr/>
      </p:nvGrpSpPr>
      <p:grpSpPr>
        <a:xfrm>
          <a:off x="0" y="0"/>
          <a:ext cx="0" cy="0"/>
          <a:chOff x="0" y="0"/>
          <a:chExt cx="0" cy="0"/>
        </a:xfrm>
      </p:grpSpPr>
      <p:sp>
        <p:nvSpPr>
          <p:cNvPr id="7" name="Sisällön paikkamerkki 6"/>
          <p:cNvSpPr>
            <a:spLocks noGrp="1"/>
          </p:cNvSpPr>
          <p:nvPr>
            <p:ph sz="quarter" idx="13" hasCustomPrompt="1"/>
          </p:nvPr>
        </p:nvSpPr>
        <p:spPr>
          <a:xfrm>
            <a:off x="1026000" y="1401750"/>
            <a:ext cx="2340000" cy="2340000"/>
          </a:xfrm>
          <a:prstGeom prst="ellipse">
            <a:avLst/>
          </a:prstGeom>
        </p:spPr>
        <p:txBody>
          <a:bodyPr/>
          <a:lstStyle/>
          <a:p>
            <a:pPr lvl="0"/>
            <a:r>
              <a:rPr lang="fi-FI"/>
              <a:t>Lisää kuva tai sisältö</a:t>
            </a:r>
          </a:p>
        </p:txBody>
      </p:sp>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3769200" y="2653198"/>
            <a:ext cx="4666346" cy="1721094"/>
          </a:xfrm>
        </p:spPr>
        <p:txBody>
          <a:bodyPr lIns="0" tIns="0" rIns="0" bIns="0">
            <a:noAutofit/>
          </a:bodyPr>
          <a:lstStyle>
            <a:lvl1pPr marL="0" indent="0" algn="l">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446B6B13-11F9-E64B-ACC7-EB7492C49653}" type="datetime1">
              <a:rPr lang="fi-FI" smtClean="0"/>
              <a:t>4.9.2020</a:t>
            </a:fld>
            <a:endParaRPr lang="fi-FI"/>
          </a:p>
        </p:txBody>
      </p:sp>
      <p:sp>
        <p:nvSpPr>
          <p:cNvPr id="4" name="Tekstin paikkamerkki 3"/>
          <p:cNvSpPr>
            <a:spLocks noGrp="1"/>
          </p:cNvSpPr>
          <p:nvPr>
            <p:ph type="body" sz="quarter" idx="12" hasCustomPrompt="1"/>
          </p:nvPr>
        </p:nvSpPr>
        <p:spPr>
          <a:xfrm>
            <a:off x="3769200" y="1309388"/>
            <a:ext cx="4666346" cy="1184275"/>
          </a:xfrm>
        </p:spPr>
        <p:txBody>
          <a:bodyPr anchor="b" anchorCtr="0">
            <a:noAutofit/>
          </a:bodyPr>
          <a:lstStyle>
            <a:lvl1pPr algn="l">
              <a:lnSpc>
                <a:spcPts val="3500"/>
              </a:lnSpc>
              <a:defRPr sz="3500" b="1" spc="-300">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a:t>
            </a:r>
            <a:br>
              <a:rPr lang="fi-FI"/>
            </a:br>
            <a:r>
              <a:rPr lang="fi-FI"/>
              <a:t>otsikko.</a:t>
            </a:r>
          </a:p>
        </p:txBody>
      </p:sp>
      <p:pic>
        <p:nvPicPr>
          <p:cNvPr id="9" name="Picture 8">
            <a:extLst>
              <a:ext uri="{FF2B5EF4-FFF2-40B4-BE49-F238E27FC236}">
                <a16:creationId xmlns:a16="http://schemas.microsoft.com/office/drawing/2014/main" id="{802B209C-E0E1-6F45-9064-A5869C04D3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ext Slide 1">
    <p:spTree>
      <p:nvGrpSpPr>
        <p:cNvPr id="1" name=""/>
        <p:cNvGrpSpPr/>
        <p:nvPr/>
      </p:nvGrpSpPr>
      <p:grpSpPr>
        <a:xfrm>
          <a:off x="0" y="0"/>
          <a:ext cx="0" cy="0"/>
          <a:chOff x="0" y="0"/>
          <a:chExt cx="0" cy="0"/>
        </a:xfrm>
      </p:grpSpPr>
      <p:sp>
        <p:nvSpPr>
          <p:cNvPr id="7" name="Sisällön paikkamerkki 6"/>
          <p:cNvSpPr>
            <a:spLocks noGrp="1"/>
          </p:cNvSpPr>
          <p:nvPr>
            <p:ph sz="quarter" idx="13" hasCustomPrompt="1"/>
          </p:nvPr>
        </p:nvSpPr>
        <p:spPr>
          <a:xfrm>
            <a:off x="1026000" y="591750"/>
            <a:ext cx="1980000" cy="1980000"/>
          </a:xfrm>
          <a:prstGeom prst="ellipse">
            <a:avLst/>
          </a:prstGeom>
        </p:spPr>
        <p:txBody>
          <a:bodyPr/>
          <a:lstStyle/>
          <a:p>
            <a:pPr lvl="0"/>
            <a:r>
              <a:rPr lang="fi-FI"/>
              <a:t>Lisää kuva tai sisältö</a:t>
            </a:r>
          </a:p>
        </p:txBody>
      </p:sp>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3261373" y="725714"/>
            <a:ext cx="5026346" cy="1721094"/>
          </a:xfrm>
        </p:spPr>
        <p:txBody>
          <a:bodyPr lIns="0" tIns="0" rIns="0" bIns="0" anchor="ctr" anchorCtr="0">
            <a:noAutofit/>
          </a:bodyPr>
          <a:lstStyle>
            <a:lvl1pPr marL="0" indent="0" algn="l">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2497DFC8-53FC-A242-962E-7C7B3A7A7E23}" type="datetime1">
              <a:rPr lang="fi-FI" smtClean="0"/>
              <a:t>4.9.2020</a:t>
            </a:fld>
            <a:endParaRPr lang="fi-FI"/>
          </a:p>
        </p:txBody>
      </p:sp>
      <p:sp>
        <p:nvSpPr>
          <p:cNvPr id="8" name="Sisällön paikkamerkki 6"/>
          <p:cNvSpPr>
            <a:spLocks noGrp="1"/>
          </p:cNvSpPr>
          <p:nvPr>
            <p:ph sz="quarter" idx="14" hasCustomPrompt="1"/>
          </p:nvPr>
        </p:nvSpPr>
        <p:spPr>
          <a:xfrm>
            <a:off x="6455546" y="2571750"/>
            <a:ext cx="1980000" cy="1980000"/>
          </a:xfrm>
          <a:prstGeom prst="ellipse">
            <a:avLst/>
          </a:prstGeom>
        </p:spPr>
        <p:txBody>
          <a:bodyPr/>
          <a:lstStyle/>
          <a:p>
            <a:pPr lvl="0"/>
            <a:r>
              <a:rPr lang="fi-FI"/>
              <a:t>Lisää kuva tai sisältö</a:t>
            </a:r>
          </a:p>
        </p:txBody>
      </p:sp>
      <p:sp>
        <p:nvSpPr>
          <p:cNvPr id="15" name="Tekstin paikkamerkki 12"/>
          <p:cNvSpPr>
            <a:spLocks noGrp="1"/>
          </p:cNvSpPr>
          <p:nvPr>
            <p:ph type="body" sz="quarter" idx="15" hasCustomPrompt="1"/>
          </p:nvPr>
        </p:nvSpPr>
        <p:spPr>
          <a:xfrm>
            <a:off x="1173649" y="2701203"/>
            <a:ext cx="5026346" cy="1721094"/>
          </a:xfrm>
        </p:spPr>
        <p:txBody>
          <a:bodyPr lIns="0" tIns="0" rIns="0" bIns="0" anchor="ctr" anchorCtr="0">
            <a:noAutofit/>
          </a:bodyPr>
          <a:lstStyle>
            <a:lvl1pPr marL="0" indent="0" algn="r">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pic>
        <p:nvPicPr>
          <p:cNvPr id="10" name="Picture 9">
            <a:extLst>
              <a:ext uri="{FF2B5EF4-FFF2-40B4-BE49-F238E27FC236}">
                <a16:creationId xmlns:a16="http://schemas.microsoft.com/office/drawing/2014/main" id="{1CB0D74B-961C-E742-80BA-E9FF2106D0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ex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603C0-5C3A-4A48-931A-AEB52BEF11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3132000" y="2235655"/>
            <a:ext cx="2880000" cy="2016000"/>
          </a:xfrm>
        </p:spPr>
        <p:txBody>
          <a:bodyPr lIns="0" tIns="0" rIns="0" bIns="0">
            <a:noAutofit/>
          </a:bodyPr>
          <a:lstStyle>
            <a:lvl1pPr marL="0" indent="0" algn="just">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A20B9FDD-2BA8-7843-A85A-CF28430DEE87}" type="datetime1">
              <a:rPr lang="fi-FI" smtClean="0"/>
              <a:t>4.9.2020</a:t>
            </a:fld>
            <a:endParaRPr lang="fi-FI"/>
          </a:p>
        </p:txBody>
      </p:sp>
      <p:sp>
        <p:nvSpPr>
          <p:cNvPr id="4" name="Tekstin paikkamerkki 3"/>
          <p:cNvSpPr>
            <a:spLocks noGrp="1"/>
          </p:cNvSpPr>
          <p:nvPr>
            <p:ph type="body" sz="quarter" idx="12" hasCustomPrompt="1"/>
          </p:nvPr>
        </p:nvSpPr>
        <p:spPr>
          <a:xfrm>
            <a:off x="650874" y="1130784"/>
            <a:ext cx="7842250" cy="1184275"/>
          </a:xfrm>
        </p:spPr>
        <p:txBody>
          <a:bodyPr>
            <a:noAutofit/>
          </a:bodyPr>
          <a:lstStyle>
            <a:lvl1pPr algn="ctr">
              <a:defRPr sz="5500" b="1" spc="-300">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otsikko.</a:t>
            </a:r>
          </a:p>
        </p:txBody>
      </p:sp>
    </p:spTree>
    <p:extLst>
      <p:ext uri="{BB962C8B-B14F-4D97-AF65-F5344CB8AC3E}">
        <p14:creationId xmlns:p14="http://schemas.microsoft.com/office/powerpoint/2010/main" val="2263633848"/>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Slide">
    <p:spTree>
      <p:nvGrpSpPr>
        <p:cNvPr id="1" name=""/>
        <p:cNvGrpSpPr/>
        <p:nvPr/>
      </p:nvGrpSpPr>
      <p:grpSpPr>
        <a:xfrm>
          <a:off x="0" y="0"/>
          <a:ext cx="0" cy="0"/>
          <a:chOff x="0" y="0"/>
          <a:chExt cx="0" cy="0"/>
        </a:xfrm>
      </p:grpSpPr>
      <p:sp>
        <p:nvSpPr>
          <p:cNvPr id="5" name="Sisällön paikkamerkki 4"/>
          <p:cNvSpPr>
            <a:spLocks noGrp="1"/>
          </p:cNvSpPr>
          <p:nvPr>
            <p:ph sz="quarter" idx="11" hasCustomPrompt="1"/>
          </p:nvPr>
        </p:nvSpPr>
        <p:spPr>
          <a:xfrm>
            <a:off x="0" y="0"/>
            <a:ext cx="9144000" cy="5143500"/>
          </a:xfrm>
        </p:spPr>
        <p:txBody>
          <a:bodyPr>
            <a:normAutofit/>
          </a:bodyPr>
          <a:lstStyle>
            <a:lvl1pPr>
              <a:defRPr sz="1200">
                <a:solidFill>
                  <a:schemeClr val="tx1"/>
                </a:solidFill>
              </a:defRPr>
            </a:lvl1pPr>
          </a:lstStyle>
          <a:p>
            <a:pPr lvl="0"/>
            <a:r>
              <a:rPr lang="fi-FI"/>
              <a:t>Lisää kuva tai sisältö</a:t>
            </a:r>
          </a:p>
        </p:txBody>
      </p:sp>
      <p:sp>
        <p:nvSpPr>
          <p:cNvPr id="4"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F47DB703-5B7F-F74F-97E8-9AD1F72F1DE0}" type="datetime1">
              <a:rPr lang="fi-FI" smtClean="0"/>
              <a:t>4.9.2020</a:t>
            </a:fld>
            <a:endParaRPr lang="fi-FI"/>
          </a:p>
        </p:txBody>
      </p:sp>
      <p:pic>
        <p:nvPicPr>
          <p:cNvPr id="7" name="Picture 6">
            <a:extLst>
              <a:ext uri="{FF2B5EF4-FFF2-40B4-BE49-F238E27FC236}">
                <a16:creationId xmlns:a16="http://schemas.microsoft.com/office/drawing/2014/main" id="{E53FB9C6-F757-DC4D-A2F2-B947FD175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Slide 2">
    <p:spTree>
      <p:nvGrpSpPr>
        <p:cNvPr id="1" name=""/>
        <p:cNvGrpSpPr/>
        <p:nvPr/>
      </p:nvGrpSpPr>
      <p:grpSpPr>
        <a:xfrm>
          <a:off x="0" y="0"/>
          <a:ext cx="0" cy="0"/>
          <a:chOff x="0" y="0"/>
          <a:chExt cx="0" cy="0"/>
        </a:xfrm>
      </p:grpSpPr>
      <p:sp>
        <p:nvSpPr>
          <p:cNvPr id="9" name="Sisällön paikkamerkki 4"/>
          <p:cNvSpPr>
            <a:spLocks noGrp="1"/>
          </p:cNvSpPr>
          <p:nvPr>
            <p:ph sz="quarter" idx="12" hasCustomPrompt="1"/>
          </p:nvPr>
        </p:nvSpPr>
        <p:spPr>
          <a:xfrm>
            <a:off x="0" y="0"/>
            <a:ext cx="9144000" cy="5143500"/>
          </a:xfrm>
        </p:spPr>
        <p:txBody>
          <a:bodyPr>
            <a:normAutofit/>
          </a:bodyPr>
          <a:lstStyle>
            <a:lvl1pPr>
              <a:defRPr sz="1200">
                <a:solidFill>
                  <a:schemeClr val="tx1"/>
                </a:solidFill>
              </a:defRPr>
            </a:lvl1pPr>
          </a:lstStyle>
          <a:p>
            <a:pPr lvl="0"/>
            <a:r>
              <a:rPr lang="fi-FI"/>
              <a:t>Lisää kuva tai sisältö</a:t>
            </a:r>
          </a:p>
        </p:txBody>
      </p:sp>
      <p:sp>
        <p:nvSpPr>
          <p:cNvPr id="3" name="Otsikko 2"/>
          <p:cNvSpPr>
            <a:spLocks noGrp="1"/>
          </p:cNvSpPr>
          <p:nvPr>
            <p:ph type="title" hasCustomPrompt="1"/>
          </p:nvPr>
        </p:nvSpPr>
        <p:spPr>
          <a:xfrm>
            <a:off x="514722" y="512293"/>
            <a:ext cx="7205930" cy="4415481"/>
          </a:xfrm>
        </p:spPr>
        <p:txBody>
          <a:bodyPr lIns="0" tIns="0" rIns="0" bIns="0">
            <a:noAutofit/>
          </a:bodyPr>
          <a:lstStyle>
            <a:lvl1pPr algn="l">
              <a:defRPr sz="11500" cap="all" baseline="0">
                <a:solidFill>
                  <a:schemeClr val="tx1"/>
                </a:solidFill>
              </a:defRPr>
            </a:lvl1pPr>
          </a:lstStyle>
          <a:p>
            <a:r>
              <a:rPr lang="fi-FI"/>
              <a:t>Tähän joku otsikko.</a:t>
            </a:r>
          </a:p>
        </p:txBody>
      </p:sp>
      <p:sp>
        <p:nvSpPr>
          <p:cNvPr id="5"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1D10DF53-D9CD-8C4D-A595-7B24FADAF72B}" type="datetime1">
              <a:rPr lang="fi-FI" smtClean="0"/>
              <a:t>4.9.2020</a:t>
            </a:fld>
            <a:endParaRPr lang="fi-FI"/>
          </a:p>
        </p:txBody>
      </p:sp>
      <p:sp>
        <p:nvSpPr>
          <p:cNvPr id="8" name="Tekstin paikkamerkki 12"/>
          <p:cNvSpPr>
            <a:spLocks noGrp="1"/>
          </p:cNvSpPr>
          <p:nvPr>
            <p:ph type="body" sz="quarter" idx="11" hasCustomPrompt="1"/>
          </p:nvPr>
        </p:nvSpPr>
        <p:spPr>
          <a:xfrm>
            <a:off x="4702994" y="1711203"/>
            <a:ext cx="3017658" cy="1721094"/>
          </a:xfrm>
        </p:spPr>
        <p:txBody>
          <a:bodyPr lIns="0" tIns="0" rIns="0" bIns="0" anchor="ctr" anchorCtr="0">
            <a:noAutofit/>
          </a:bodyPr>
          <a:lstStyle>
            <a:lvl1pPr marL="0" indent="0" algn="l">
              <a:lnSpc>
                <a:spcPct val="100000"/>
              </a:lnSpc>
              <a:buNone/>
              <a:defRPr sz="1050" baseline="0">
                <a:solidFill>
                  <a:schemeClr val="tx1"/>
                </a:solidFill>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a:t>
            </a:r>
          </a:p>
        </p:txBody>
      </p:sp>
      <p:pic>
        <p:nvPicPr>
          <p:cNvPr id="7" name="Picture 6">
            <a:extLst>
              <a:ext uri="{FF2B5EF4-FFF2-40B4-BE49-F238E27FC236}">
                <a16:creationId xmlns:a16="http://schemas.microsoft.com/office/drawing/2014/main" id="{8FCB7F9B-564E-1A44-A4A7-49B5A333E2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1026000" y="1799985"/>
            <a:ext cx="2520000" cy="2736000"/>
          </a:xfrm>
        </p:spPr>
        <p:txBody>
          <a:bodyPr lIns="0" tIns="0" rIns="0" bIns="0">
            <a:noAutofit/>
          </a:bodyPr>
          <a:lstStyle>
            <a:lvl1pPr marL="0" indent="0" algn="just">
              <a:lnSpc>
                <a:spcPts val="1600"/>
              </a:lnSpc>
              <a:buFont typeface="Arial" charset="0"/>
              <a:buNone/>
              <a:defRPr sz="1200" b="0" baseline="0">
                <a:solidFill>
                  <a:srgbClr val="000000"/>
                </a:solidFill>
                <a:latin typeface="+mn-lt"/>
                <a:ea typeface="Calibri"/>
                <a:cs typeface="Calibri"/>
                <a:sym typeface="Calibri"/>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pPr algn="just">
              <a:defRPr sz="1200">
                <a:solidFill>
                  <a:srgbClr val="000000"/>
                </a:solidFill>
                <a:latin typeface="Calibri"/>
                <a:ea typeface="Calibri"/>
                <a:cs typeface="Calibri"/>
                <a:sym typeface="Calibri"/>
              </a:defRPr>
            </a:pPr>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6"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a:p>
        </p:txBody>
      </p:sp>
      <p:sp>
        <p:nvSpPr>
          <p:cNvPr id="19" name="Tekstin paikkamerkki 18"/>
          <p:cNvSpPr>
            <a:spLocks noGrp="1"/>
          </p:cNvSpPr>
          <p:nvPr>
            <p:ph type="body" sz="quarter" idx="14" hasCustomPrompt="1"/>
          </p:nvPr>
        </p:nvSpPr>
        <p:spPr>
          <a:xfrm>
            <a:off x="1025525" y="702618"/>
            <a:ext cx="2520950" cy="1052513"/>
          </a:xfrm>
        </p:spPr>
        <p:txBody>
          <a:bodyPr anchor="b" anchorCtr="0">
            <a:noAutofit/>
          </a:bodyPr>
          <a:lstStyle>
            <a:lvl1pPr algn="ctr">
              <a:lnSpc>
                <a:spcPts val="3000"/>
              </a:lnSpc>
              <a:defRPr sz="3000" b="1" spc="-300">
                <a:latin typeface="Arial" charset="0"/>
                <a:ea typeface="Arial" charset="0"/>
                <a:cs typeface="Arial" charset="0"/>
              </a:defRPr>
            </a:lvl1pPr>
          </a:lstStyle>
          <a:p>
            <a:pPr lvl="0"/>
            <a:r>
              <a:rPr lang="fi-FI"/>
              <a:t>Tähän joku otsikko.</a:t>
            </a:r>
          </a:p>
        </p:txBody>
      </p:sp>
      <p:sp>
        <p:nvSpPr>
          <p:cNvPr id="21" name="Tekstin paikkamerkki 20"/>
          <p:cNvSpPr>
            <a:spLocks noGrp="1"/>
          </p:cNvSpPr>
          <p:nvPr>
            <p:ph type="body" sz="quarter" idx="15" hasCustomPrompt="1"/>
          </p:nvPr>
        </p:nvSpPr>
        <p:spPr>
          <a:xfrm>
            <a:off x="4787900" y="702618"/>
            <a:ext cx="3387725" cy="3833367"/>
          </a:xfrm>
        </p:spPr>
        <p:txBody>
          <a:bodyPr anchor="ctr" anchorCtr="0">
            <a:noAutofit/>
          </a:bodyPr>
          <a:lstStyle>
            <a:lvl1pPr algn="ctr">
              <a:lnSpc>
                <a:spcPts val="5000"/>
              </a:lnSpc>
              <a:defRPr sz="5000" b="1" spc="-300">
                <a:latin typeface="Arial" charset="0"/>
                <a:ea typeface="Arial" charset="0"/>
                <a:cs typeface="Arial" charset="0"/>
              </a:defRPr>
            </a:lvl1pPr>
            <a:lvl2pPr>
              <a:defRPr sz="5000"/>
            </a:lvl2pPr>
            <a:lvl3pPr>
              <a:defRPr sz="5000"/>
            </a:lvl3pPr>
            <a:lvl4pPr>
              <a:defRPr sz="5000"/>
            </a:lvl4pPr>
            <a:lvl5pPr>
              <a:defRPr sz="5000"/>
            </a:lvl5pPr>
          </a:lstStyle>
          <a:p>
            <a:pPr lvl="0"/>
            <a:r>
              <a:rPr lang="fi-FI"/>
              <a:t>*</a:t>
            </a:r>
            <a:r>
              <a:rPr lang="fi-FI" err="1"/>
              <a:t>Tempor</a:t>
            </a:r>
            <a:br>
              <a:rPr lang="fi-FI"/>
            </a:br>
            <a:r>
              <a:rPr lang="fi-FI" err="1"/>
              <a:t>blandit</a:t>
            </a:r>
            <a:endParaRPr lang="fi-FI"/>
          </a:p>
        </p:txBody>
      </p:sp>
      <p:sp>
        <p:nvSpPr>
          <p:cNvPr id="7"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22918530-BDEE-E74F-B6FD-26DF6A810CDE}" type="datetime1">
              <a:rPr lang="fi-FI" smtClean="0"/>
              <a:t>4.9.2020</a:t>
            </a:fld>
            <a:endParaRPr lang="fi-FI"/>
          </a:p>
        </p:txBody>
      </p:sp>
      <p:pic>
        <p:nvPicPr>
          <p:cNvPr id="9" name="Picture 8">
            <a:extLst>
              <a:ext uri="{FF2B5EF4-FFF2-40B4-BE49-F238E27FC236}">
                <a16:creationId xmlns:a16="http://schemas.microsoft.com/office/drawing/2014/main" id="{CC007321-DF9D-354A-B0F2-E052AACBC6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guide id="3" pos="301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Sisällön paikkamerkki 4"/>
          <p:cNvSpPr>
            <a:spLocks noGrp="1"/>
          </p:cNvSpPr>
          <p:nvPr>
            <p:ph sz="quarter" idx="11" hasCustomPrompt="1"/>
          </p:nvPr>
        </p:nvSpPr>
        <p:spPr>
          <a:xfrm>
            <a:off x="0" y="0"/>
            <a:ext cx="9144000" cy="5143500"/>
          </a:xfrm>
          <a:blipFill>
            <a:blip r:embed="rId2"/>
            <a:stretch>
              <a:fillRect/>
            </a:stretch>
          </a:blipFill>
        </p:spPr>
        <p:txBody>
          <a:bodyPr>
            <a:normAutofit/>
          </a:bodyPr>
          <a:lstStyle>
            <a:lvl1pPr>
              <a:defRPr sz="1200">
                <a:solidFill>
                  <a:schemeClr val="tx1"/>
                </a:solidFill>
              </a:defRPr>
            </a:lvl1pPr>
          </a:lstStyle>
          <a:p>
            <a:pPr lvl="0"/>
            <a:r>
              <a:rPr lang="fi-FI"/>
              <a:t>Lisää kuva tai sisältö</a:t>
            </a:r>
          </a:p>
        </p:txBody>
      </p:sp>
      <p:sp>
        <p:nvSpPr>
          <p:cNvPr id="4"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171328D7-6069-E343-A756-88CCBBAD87E7}" type="datetime1">
              <a:rPr lang="fi-FI" smtClean="0"/>
              <a:t>4.9.2020</a:t>
            </a:fld>
            <a:endParaRPr lang="fi-FI"/>
          </a:p>
        </p:txBody>
      </p:sp>
      <p:pic>
        <p:nvPicPr>
          <p:cNvPr id="6" name="Kuva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7599" y="2233398"/>
            <a:ext cx="1828801" cy="676703"/>
          </a:xfrm>
          <a:prstGeom prst="rect">
            <a:avLst/>
          </a:prstGeom>
        </p:spPr>
      </p:pic>
    </p:spTree>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Tree>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3132000" y="2235655"/>
            <a:ext cx="2880000" cy="2016000"/>
          </a:xfrm>
        </p:spPr>
        <p:txBody>
          <a:bodyPr lIns="0" tIns="0" rIns="0" bIns="0">
            <a:noAutofit/>
          </a:bodyPr>
          <a:lstStyle>
            <a:lvl1pPr marL="0" indent="0" algn="just">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A20B9FDD-2BA8-7843-A85A-CF28430DEE87}" type="datetime1">
              <a:rPr lang="fi-FI" smtClean="0"/>
              <a:t>4.9.2020</a:t>
            </a:fld>
            <a:endParaRPr lang="fi-FI"/>
          </a:p>
        </p:txBody>
      </p:sp>
      <p:sp>
        <p:nvSpPr>
          <p:cNvPr id="4" name="Tekstin paikkamerkki 3"/>
          <p:cNvSpPr>
            <a:spLocks noGrp="1"/>
          </p:cNvSpPr>
          <p:nvPr>
            <p:ph type="body" sz="quarter" idx="12" hasCustomPrompt="1"/>
          </p:nvPr>
        </p:nvSpPr>
        <p:spPr>
          <a:xfrm>
            <a:off x="650874" y="1130784"/>
            <a:ext cx="7842250" cy="1184275"/>
          </a:xfrm>
        </p:spPr>
        <p:txBody>
          <a:bodyPr>
            <a:noAutofit/>
          </a:bodyPr>
          <a:lstStyle>
            <a:lvl1pPr algn="ctr">
              <a:defRPr sz="5500" b="1" spc="-300">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otsikko.</a:t>
            </a:r>
          </a:p>
        </p:txBody>
      </p:sp>
      <p:pic>
        <p:nvPicPr>
          <p:cNvPr id="10" name="Picture 9">
            <a:extLst>
              <a:ext uri="{FF2B5EF4-FFF2-40B4-BE49-F238E27FC236}">
                <a16:creationId xmlns:a16="http://schemas.microsoft.com/office/drawing/2014/main" id="{83DFFC05-DBCF-D94A-9FBB-FF29E0AEA6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304067895"/>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ex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603C0-5C3A-4A48-931A-AEB52BEF11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3132000" y="2235655"/>
            <a:ext cx="2880000" cy="2016000"/>
          </a:xfrm>
        </p:spPr>
        <p:txBody>
          <a:bodyPr lIns="0" tIns="0" rIns="0" bIns="0">
            <a:noAutofit/>
          </a:bodyPr>
          <a:lstStyle>
            <a:lvl1pPr marL="0" indent="0" algn="just">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A20B9FDD-2BA8-7843-A85A-CF28430DEE87}" type="datetime1">
              <a:rPr lang="fi-FI" smtClean="0"/>
              <a:t>4.9.2020</a:t>
            </a:fld>
            <a:endParaRPr lang="fi-FI"/>
          </a:p>
        </p:txBody>
      </p:sp>
      <p:sp>
        <p:nvSpPr>
          <p:cNvPr id="4" name="Tekstin paikkamerkki 3"/>
          <p:cNvSpPr>
            <a:spLocks noGrp="1"/>
          </p:cNvSpPr>
          <p:nvPr>
            <p:ph type="body" sz="quarter" idx="12" hasCustomPrompt="1"/>
          </p:nvPr>
        </p:nvSpPr>
        <p:spPr>
          <a:xfrm>
            <a:off x="650874" y="1130784"/>
            <a:ext cx="7842250" cy="1184275"/>
          </a:xfrm>
        </p:spPr>
        <p:txBody>
          <a:bodyPr>
            <a:noAutofit/>
          </a:bodyPr>
          <a:lstStyle>
            <a:lvl1pPr algn="ctr">
              <a:defRPr sz="5500" b="1" spc="-300">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otsikko.</a:t>
            </a:r>
          </a:p>
        </p:txBody>
      </p:sp>
    </p:spTree>
    <p:extLst>
      <p:ext uri="{BB962C8B-B14F-4D97-AF65-F5344CB8AC3E}">
        <p14:creationId xmlns:p14="http://schemas.microsoft.com/office/powerpoint/2010/main" val="597562543"/>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ext Slide 1">
    <p:bg>
      <p:bgRef idx="1001">
        <a:schemeClr val="bg1"/>
      </p:bgRef>
    </p:bg>
    <p:spTree>
      <p:nvGrpSpPr>
        <p:cNvPr id="1" name=""/>
        <p:cNvGrpSpPr/>
        <p:nvPr/>
      </p:nvGrpSpPr>
      <p:grpSpPr>
        <a:xfrm>
          <a:off x="0" y="0"/>
          <a:ext cx="0" cy="0"/>
          <a:chOff x="0" y="0"/>
          <a:chExt cx="0" cy="0"/>
        </a:xfrm>
      </p:grpSpPr>
      <p:sp>
        <p:nvSpPr>
          <p:cNvPr id="11" name="Dian numeron paikkamerkki 10"/>
          <p:cNvSpPr>
            <a:spLocks noGrp="1"/>
          </p:cNvSpPr>
          <p:nvPr>
            <p:ph type="sldNum" sz="quarter" idx="10"/>
          </p:nvPr>
        </p:nvSpPr>
        <p:spPr/>
        <p:txBody>
          <a:bodyPr/>
          <a:lstStyle>
            <a:lvl1pPr>
              <a:defRPr>
                <a:solidFill>
                  <a:schemeClr val="bg1"/>
                </a:solidFill>
              </a:defRPr>
            </a:lvl1p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3132000" y="2235655"/>
            <a:ext cx="2880000" cy="2016000"/>
          </a:xfrm>
        </p:spPr>
        <p:txBody>
          <a:bodyPr lIns="0" tIns="0" rIns="0" bIns="0">
            <a:noAutofit/>
          </a:bodyPr>
          <a:lstStyle>
            <a:lvl1pPr marL="0" indent="0" algn="just">
              <a:lnSpc>
                <a:spcPts val="1600"/>
              </a:lnSpc>
              <a:buNone/>
              <a:defRPr sz="1200" baseline="0">
                <a:solidFill>
                  <a:schemeClr val="bg1"/>
                </a:solidFill>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tx1"/>
                </a:solidFill>
                <a:latin typeface="Arial" charset="0"/>
              </a:defRPr>
            </a:lvl1pPr>
          </a:lstStyle>
          <a:p>
            <a:endParaRPr lang="fi-FI"/>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BBD80B1E-FE58-1640-B0B6-E5411AFF9BB9}" type="datetime1">
              <a:rPr lang="fi-FI" smtClean="0"/>
              <a:pPr/>
              <a:t>4.9.2020</a:t>
            </a:fld>
            <a:endParaRPr lang="fi-FI"/>
          </a:p>
        </p:txBody>
      </p:sp>
      <p:sp>
        <p:nvSpPr>
          <p:cNvPr id="4" name="Tekstin paikkamerkki 3"/>
          <p:cNvSpPr>
            <a:spLocks noGrp="1"/>
          </p:cNvSpPr>
          <p:nvPr>
            <p:ph type="body" sz="quarter" idx="12" hasCustomPrompt="1"/>
          </p:nvPr>
        </p:nvSpPr>
        <p:spPr>
          <a:xfrm>
            <a:off x="650874" y="1130784"/>
            <a:ext cx="7842250" cy="1184275"/>
          </a:xfrm>
        </p:spPr>
        <p:txBody>
          <a:bodyPr>
            <a:noAutofit/>
          </a:bodyPr>
          <a:lstStyle>
            <a:lvl1pPr algn="ctr">
              <a:defRPr sz="5500" b="1" spc="-300">
                <a:solidFill>
                  <a:schemeClr val="bg1"/>
                </a:solidFill>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otsikko.</a:t>
            </a:r>
          </a:p>
        </p:txBody>
      </p:sp>
      <p:pic>
        <p:nvPicPr>
          <p:cNvPr id="8" name="Kuva 7"/>
          <p:cNvPicPr>
            <a:picLocks noChangeAspect="1"/>
          </p:cNvPicPr>
          <p:nvPr userDrawn="1"/>
        </p:nvPicPr>
        <p:blipFill>
          <a:blip r:embed="rId2" cstate="screen">
            <a:lum bright="100000"/>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pic>
        <p:nvPicPr>
          <p:cNvPr id="10" name="Picture 9">
            <a:extLst>
              <a:ext uri="{FF2B5EF4-FFF2-40B4-BE49-F238E27FC236}">
                <a16:creationId xmlns:a16="http://schemas.microsoft.com/office/drawing/2014/main" id="{79BA45E7-8A25-FB4F-99EE-31E8CF521D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3713010473"/>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211F73-7099-7F46-BE99-9F4C39D97B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5231799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9FAC8-F748-8644-ACE5-A3A9EED2BA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10"/>
          </p:nvPr>
        </p:nvSpPr>
        <p:spPr/>
        <p:txBody>
          <a:bodyPr/>
          <a:lstStyle>
            <a:lvl1pPr>
              <a:defRPr>
                <a:solidFill>
                  <a:schemeClr val="tx1"/>
                </a:solidFill>
              </a:defRPr>
            </a:lvl1pPr>
          </a:lstStyle>
          <a:p>
            <a:fld id="{86CB4B4D-7CA3-9044-876B-883B54F8677D}" type="slidenum">
              <a:rPr lang="uk-UA" smtClean="0"/>
              <a:pPr/>
              <a:t>‹#›</a:t>
            </a:fld>
            <a:endParaRPr lang="uk-UA"/>
          </a:p>
        </p:txBody>
      </p:sp>
      <p:sp>
        <p:nvSpPr>
          <p:cNvPr id="5" name="Date Placeholder 4"/>
          <p:cNvSpPr>
            <a:spLocks noGrp="1"/>
          </p:cNvSpPr>
          <p:nvPr>
            <p:ph type="dt" sz="half" idx="12"/>
          </p:nvPr>
        </p:nvSpPr>
        <p:spPr/>
        <p:txBody>
          <a:bodyPr/>
          <a:lstStyle>
            <a:lvl1pPr>
              <a:defRPr>
                <a:solidFill>
                  <a:schemeClr val="tx1"/>
                </a:solidFill>
              </a:defRPr>
            </a:lvl1pPr>
          </a:lstStyle>
          <a:p>
            <a:fld id="{4491A7B2-34C9-4B49-BDDC-8FFB1086538D}" type="datetime1">
              <a:rPr lang="fi-FI" smtClean="0"/>
              <a:pPr/>
              <a:t>4.9.2020</a:t>
            </a:fld>
            <a:endParaRPr lang="fi-FI"/>
          </a:p>
        </p:txBody>
      </p:sp>
      <p:pic>
        <p:nvPicPr>
          <p:cNvPr id="9" name="Kuva 7"/>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sp>
        <p:nvSpPr>
          <p:cNvPr id="10" name="Tekstin paikkamerkki 12"/>
          <p:cNvSpPr>
            <a:spLocks noGrp="1"/>
          </p:cNvSpPr>
          <p:nvPr>
            <p:ph type="body" sz="quarter" idx="11" hasCustomPrompt="1"/>
          </p:nvPr>
        </p:nvSpPr>
        <p:spPr>
          <a:xfrm>
            <a:off x="3132000" y="2235655"/>
            <a:ext cx="2880000" cy="2016000"/>
          </a:xfrm>
        </p:spPr>
        <p:txBody>
          <a:bodyPr lIns="0" tIns="0" rIns="0" bIns="0">
            <a:noAutofit/>
          </a:bodyPr>
          <a:lstStyle>
            <a:lvl1pPr marL="0" indent="0" algn="just">
              <a:lnSpc>
                <a:spcPts val="1600"/>
              </a:lnSpc>
              <a:buNone/>
              <a:defRPr sz="1200" baseline="0">
                <a:solidFill>
                  <a:schemeClr val="bg1"/>
                </a:solidFill>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1" name="Tekstin paikkamerkki 3"/>
          <p:cNvSpPr>
            <a:spLocks noGrp="1"/>
          </p:cNvSpPr>
          <p:nvPr>
            <p:ph type="body" sz="quarter" idx="13" hasCustomPrompt="1"/>
          </p:nvPr>
        </p:nvSpPr>
        <p:spPr>
          <a:xfrm>
            <a:off x="650874" y="1130784"/>
            <a:ext cx="7842250" cy="1184275"/>
          </a:xfrm>
        </p:spPr>
        <p:txBody>
          <a:bodyPr>
            <a:noAutofit/>
          </a:bodyPr>
          <a:lstStyle>
            <a:lvl1pPr algn="ctr">
              <a:defRPr sz="5500" b="1" spc="-300">
                <a:solidFill>
                  <a:schemeClr val="bg1"/>
                </a:solidFill>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otsikko.</a:t>
            </a:r>
          </a:p>
        </p:txBody>
      </p:sp>
      <p:pic>
        <p:nvPicPr>
          <p:cNvPr id="13" name="Picture 12">
            <a:extLst>
              <a:ext uri="{FF2B5EF4-FFF2-40B4-BE49-F238E27FC236}">
                <a16:creationId xmlns:a16="http://schemas.microsoft.com/office/drawing/2014/main" id="{D1403A24-608B-1346-8527-1514D7CC872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308667190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ext Slide 1">
    <p:bg>
      <p:bgRef idx="1001">
        <a:schemeClr val="bg1"/>
      </p:bgRef>
    </p:bg>
    <p:spTree>
      <p:nvGrpSpPr>
        <p:cNvPr id="1" name=""/>
        <p:cNvGrpSpPr/>
        <p:nvPr/>
      </p:nvGrpSpPr>
      <p:grpSpPr>
        <a:xfrm>
          <a:off x="0" y="0"/>
          <a:ext cx="0" cy="0"/>
          <a:chOff x="0" y="0"/>
          <a:chExt cx="0" cy="0"/>
        </a:xfrm>
      </p:grpSpPr>
      <p:sp>
        <p:nvSpPr>
          <p:cNvPr id="11" name="Dian numeron paikkamerkki 10"/>
          <p:cNvSpPr>
            <a:spLocks noGrp="1"/>
          </p:cNvSpPr>
          <p:nvPr>
            <p:ph type="sldNum" sz="quarter" idx="10"/>
          </p:nvPr>
        </p:nvSpPr>
        <p:spPr/>
        <p:txBody>
          <a:bodyPr/>
          <a:lstStyle>
            <a:lvl1pPr>
              <a:defRPr>
                <a:solidFill>
                  <a:schemeClr val="bg1"/>
                </a:solidFill>
              </a:defRPr>
            </a:lvl1p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3132000" y="2235655"/>
            <a:ext cx="2880000" cy="2016000"/>
          </a:xfrm>
        </p:spPr>
        <p:txBody>
          <a:bodyPr lIns="0" tIns="0" rIns="0" bIns="0">
            <a:noAutofit/>
          </a:bodyPr>
          <a:lstStyle>
            <a:lvl1pPr marL="0" indent="0" algn="just">
              <a:lnSpc>
                <a:spcPts val="1600"/>
              </a:lnSpc>
              <a:buNone/>
              <a:defRPr sz="1200" baseline="0">
                <a:solidFill>
                  <a:schemeClr val="bg1"/>
                </a:solidFill>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tx1"/>
                </a:solidFill>
                <a:latin typeface="Arial" charset="0"/>
              </a:defRPr>
            </a:lvl1pPr>
          </a:lstStyle>
          <a:p>
            <a:endParaRPr lang="fi-FI"/>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BBD80B1E-FE58-1640-B0B6-E5411AFF9BB9}" type="datetime1">
              <a:rPr lang="fi-FI" smtClean="0"/>
              <a:pPr/>
              <a:t>4.9.2020</a:t>
            </a:fld>
            <a:endParaRPr lang="fi-FI"/>
          </a:p>
        </p:txBody>
      </p:sp>
      <p:sp>
        <p:nvSpPr>
          <p:cNvPr id="4" name="Tekstin paikkamerkki 3"/>
          <p:cNvSpPr>
            <a:spLocks noGrp="1"/>
          </p:cNvSpPr>
          <p:nvPr>
            <p:ph type="body" sz="quarter" idx="12" hasCustomPrompt="1"/>
          </p:nvPr>
        </p:nvSpPr>
        <p:spPr>
          <a:xfrm>
            <a:off x="650874" y="1130784"/>
            <a:ext cx="7842250" cy="1184275"/>
          </a:xfrm>
        </p:spPr>
        <p:txBody>
          <a:bodyPr>
            <a:noAutofit/>
          </a:bodyPr>
          <a:lstStyle>
            <a:lvl1pPr algn="ctr">
              <a:defRPr sz="5500" b="1" spc="-300">
                <a:solidFill>
                  <a:schemeClr val="bg1"/>
                </a:solidFill>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otsikko.</a:t>
            </a:r>
          </a:p>
        </p:txBody>
      </p:sp>
      <p:pic>
        <p:nvPicPr>
          <p:cNvPr id="8" name="Kuva 7"/>
          <p:cNvPicPr>
            <a:picLocks noChangeAspect="1"/>
          </p:cNvPicPr>
          <p:nvPr userDrawn="1"/>
        </p:nvPicPr>
        <p:blipFill>
          <a:blip r:embed="rId2" cstate="screen">
            <a:lum bright="100000"/>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pic>
        <p:nvPicPr>
          <p:cNvPr id="10" name="Picture 9">
            <a:extLst>
              <a:ext uri="{FF2B5EF4-FFF2-40B4-BE49-F238E27FC236}">
                <a16:creationId xmlns:a16="http://schemas.microsoft.com/office/drawing/2014/main" id="{79BA45E7-8A25-FB4F-99EE-31E8CF521D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541644387"/>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Slide 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11" name="Dian numeron paikkamerkki 10"/>
          <p:cNvSpPr>
            <a:spLocks noGrp="1"/>
          </p:cNvSpPr>
          <p:nvPr>
            <p:ph type="sldNum" sz="quarter" idx="10"/>
          </p:nvPr>
        </p:nvSpPr>
        <p:spPr/>
        <p:txBody>
          <a:bodyPr/>
          <a:lstStyle>
            <a:lvl1pPr>
              <a:defRPr>
                <a:solidFill>
                  <a:schemeClr val="bg1"/>
                </a:solidFill>
              </a:defRPr>
            </a:lvl1p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3132000" y="2235655"/>
            <a:ext cx="2880000" cy="2016000"/>
          </a:xfrm>
        </p:spPr>
        <p:txBody>
          <a:bodyPr lIns="0" tIns="0" rIns="0" bIns="0">
            <a:noAutofit/>
          </a:bodyPr>
          <a:lstStyle>
            <a:lvl1pPr marL="0" indent="0" algn="just">
              <a:lnSpc>
                <a:spcPts val="1600"/>
              </a:lnSpc>
              <a:buNone/>
              <a:defRPr sz="1200" baseline="0">
                <a:solidFill>
                  <a:schemeClr val="bg1"/>
                </a:solidFill>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tx1"/>
                </a:solidFill>
                <a:latin typeface="Arial" charset="0"/>
              </a:defRPr>
            </a:lvl1pPr>
          </a:lstStyle>
          <a:p>
            <a:endParaRPr lang="fi-FI"/>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BBD80B1E-FE58-1640-B0B6-E5411AFF9BB9}" type="datetime1">
              <a:rPr lang="fi-FI" smtClean="0"/>
              <a:pPr/>
              <a:t>4.9.2020</a:t>
            </a:fld>
            <a:endParaRPr lang="fi-FI"/>
          </a:p>
        </p:txBody>
      </p:sp>
      <p:sp>
        <p:nvSpPr>
          <p:cNvPr id="4" name="Tekstin paikkamerkki 3"/>
          <p:cNvSpPr>
            <a:spLocks noGrp="1"/>
          </p:cNvSpPr>
          <p:nvPr>
            <p:ph type="body" sz="quarter" idx="12" hasCustomPrompt="1"/>
          </p:nvPr>
        </p:nvSpPr>
        <p:spPr>
          <a:xfrm>
            <a:off x="650874" y="1130784"/>
            <a:ext cx="7842250" cy="1184275"/>
          </a:xfrm>
        </p:spPr>
        <p:txBody>
          <a:bodyPr>
            <a:noAutofit/>
          </a:bodyPr>
          <a:lstStyle>
            <a:lvl1pPr algn="ctr">
              <a:defRPr sz="5500" b="1" spc="-300">
                <a:solidFill>
                  <a:schemeClr val="bg1"/>
                </a:solidFill>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otsikko.</a:t>
            </a:r>
          </a:p>
        </p:txBody>
      </p:sp>
      <p:pic>
        <p:nvPicPr>
          <p:cNvPr id="8" name="Kuva 7"/>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pic>
        <p:nvPicPr>
          <p:cNvPr id="15" name="Picture 14">
            <a:extLst>
              <a:ext uri="{FF2B5EF4-FFF2-40B4-BE49-F238E27FC236}">
                <a16:creationId xmlns:a16="http://schemas.microsoft.com/office/drawing/2014/main" id="{AE4A21C6-D406-224C-9018-DA924188C3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706780431"/>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6" name="Dian numeron paikkamerkki 10"/>
          <p:cNvSpPr>
            <a:spLocks noGrp="1"/>
          </p:cNvSpPr>
          <p:nvPr>
            <p:ph type="sldNum" sz="quarter" idx="10"/>
          </p:nvPr>
        </p:nvSpPr>
        <p:spPr>
          <a:xfrm>
            <a:off x="4397828" y="4686328"/>
            <a:ext cx="348343" cy="215444"/>
          </a:xfrm>
        </p:spPr>
        <p:txBody>
          <a:bodyPr/>
          <a:lstStyle>
            <a:lvl1pPr>
              <a:defRPr>
                <a:solidFill>
                  <a:schemeClr val="tx1"/>
                </a:solidFill>
              </a:defRPr>
            </a:lvl1pPr>
          </a:lstStyle>
          <a:p>
            <a:fld id="{86CB4B4D-7CA3-9044-876B-883B54F8677D}" type="slidenum">
              <a:rPr lang="uk-UA" smtClean="0"/>
              <a:pPr/>
              <a:t>‹#›</a:t>
            </a:fld>
            <a:endParaRPr lang="uk-UA"/>
          </a:p>
        </p:txBody>
      </p:sp>
      <p:sp>
        <p:nvSpPr>
          <p:cNvPr id="7" name="Tekstin paikkamerkki 12"/>
          <p:cNvSpPr>
            <a:spLocks noGrp="1"/>
          </p:cNvSpPr>
          <p:nvPr>
            <p:ph type="body" sz="quarter" idx="11" hasCustomPrompt="1"/>
          </p:nvPr>
        </p:nvSpPr>
        <p:spPr>
          <a:xfrm>
            <a:off x="3132000" y="2235655"/>
            <a:ext cx="2880000" cy="2016000"/>
          </a:xfrm>
        </p:spPr>
        <p:txBody>
          <a:bodyPr lIns="0" tIns="0" rIns="0" bIns="0">
            <a:noAutofit/>
          </a:bodyPr>
          <a:lstStyle>
            <a:lvl1pPr marL="0" indent="0" algn="just">
              <a:lnSpc>
                <a:spcPts val="1600"/>
              </a:lnSpc>
              <a:buNone/>
              <a:defRPr sz="1200" baseline="0">
                <a:solidFill>
                  <a:schemeClr val="tx1"/>
                </a:solidFill>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8"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tx1"/>
                </a:solidFill>
                <a:latin typeface="Arial" charset="0"/>
              </a:defRPr>
            </a:lvl1pPr>
          </a:lstStyle>
          <a:p>
            <a:endParaRPr lang="fi-FI"/>
          </a:p>
        </p:txBody>
      </p:sp>
      <p:sp>
        <p:nvSpPr>
          <p:cNvPr id="9"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BBD80B1E-FE58-1640-B0B6-E5411AFF9BB9}" type="datetime1">
              <a:rPr lang="fi-FI" smtClean="0"/>
              <a:pPr/>
              <a:t>4.9.2020</a:t>
            </a:fld>
            <a:endParaRPr lang="fi-FI"/>
          </a:p>
        </p:txBody>
      </p:sp>
      <p:sp>
        <p:nvSpPr>
          <p:cNvPr id="10" name="Tekstin paikkamerkki 3"/>
          <p:cNvSpPr>
            <a:spLocks noGrp="1"/>
          </p:cNvSpPr>
          <p:nvPr>
            <p:ph type="body" sz="quarter" idx="12" hasCustomPrompt="1"/>
          </p:nvPr>
        </p:nvSpPr>
        <p:spPr>
          <a:xfrm>
            <a:off x="650874" y="1130784"/>
            <a:ext cx="7842250" cy="1184275"/>
          </a:xfrm>
        </p:spPr>
        <p:txBody>
          <a:bodyPr>
            <a:noAutofit/>
          </a:bodyPr>
          <a:lstStyle>
            <a:lvl1pPr algn="ctr">
              <a:defRPr sz="5500" b="1" spc="-300">
                <a:solidFill>
                  <a:schemeClr val="tx1"/>
                </a:solidFill>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otsikko.</a:t>
            </a:r>
          </a:p>
        </p:txBody>
      </p:sp>
      <p:pic>
        <p:nvPicPr>
          <p:cNvPr id="11" name="Kuva 7"/>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pic>
        <p:nvPicPr>
          <p:cNvPr id="14" name="Picture 13">
            <a:extLst>
              <a:ext uri="{FF2B5EF4-FFF2-40B4-BE49-F238E27FC236}">
                <a16:creationId xmlns:a16="http://schemas.microsoft.com/office/drawing/2014/main" id="{B1FB8257-1C4E-964F-B0D8-7B8EE0524B5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280846533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uk-UA" smtClean="0"/>
              <a:pPr/>
              <a:t>‹#›</a:t>
            </a:fld>
            <a:endParaRPr lang="uk-UA"/>
          </a:p>
        </p:txBody>
      </p:sp>
      <p:sp>
        <p:nvSpPr>
          <p:cNvPr id="5" name="Date Placeholder 4"/>
          <p:cNvSpPr>
            <a:spLocks noGrp="1"/>
          </p:cNvSpPr>
          <p:nvPr>
            <p:ph type="dt" sz="half" idx="12"/>
          </p:nvPr>
        </p:nvSpPr>
        <p:spPr/>
        <p:txBody>
          <a:bodyPr/>
          <a:lstStyle/>
          <a:p>
            <a:fld id="{4491A7B2-34C9-4B49-BDDC-8FFB1086538D}" type="datetime1">
              <a:rPr lang="fi-FI" smtClean="0"/>
              <a:t>4.9.2020</a:t>
            </a:fld>
            <a:endParaRPr lang="fi-FI"/>
          </a:p>
        </p:txBody>
      </p:sp>
      <p:pic>
        <p:nvPicPr>
          <p:cNvPr id="4" name="Picture 3">
            <a:extLst>
              <a:ext uri="{FF2B5EF4-FFF2-40B4-BE49-F238E27FC236}">
                <a16:creationId xmlns:a16="http://schemas.microsoft.com/office/drawing/2014/main" id="{B7BDDE61-344D-2841-956B-D7417D3BC9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8037968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86CB4B4D-7CA3-9044-876B-883B54F8677D}" type="slidenum">
              <a:rPr lang="uk-UA" smtClean="0"/>
              <a:pPr/>
              <a:t>‹#›</a:t>
            </a:fld>
            <a:endParaRPr lang="uk-UA"/>
          </a:p>
        </p:txBody>
      </p:sp>
      <p:sp>
        <p:nvSpPr>
          <p:cNvPr id="5" name="Date Placeholder 4"/>
          <p:cNvSpPr>
            <a:spLocks noGrp="1"/>
          </p:cNvSpPr>
          <p:nvPr>
            <p:ph type="dt" sz="half" idx="12"/>
          </p:nvPr>
        </p:nvSpPr>
        <p:spPr/>
        <p:txBody>
          <a:bodyPr/>
          <a:lstStyle>
            <a:lvl1pPr>
              <a:defRPr>
                <a:solidFill>
                  <a:schemeClr val="tx1"/>
                </a:solidFill>
              </a:defRPr>
            </a:lvl1pPr>
          </a:lstStyle>
          <a:p>
            <a:fld id="{4491A7B2-34C9-4B49-BDDC-8FFB1086538D}" type="datetime1">
              <a:rPr lang="fi-FI" smtClean="0"/>
              <a:pPr/>
              <a:t>4.9.2020</a:t>
            </a:fld>
            <a:endParaRPr lang="fi-FI"/>
          </a:p>
        </p:txBody>
      </p:sp>
      <p:pic>
        <p:nvPicPr>
          <p:cNvPr id="6" name="Kuva 7"/>
          <p:cNvPicPr>
            <a:picLocks noChangeAspect="1"/>
          </p:cNvPicPr>
          <p:nvPr userDrawn="1"/>
        </p:nvPicPr>
        <p:blipFill>
          <a:blip r:embed="rId2" cstate="screen">
            <a:lum bright="100000"/>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spTree>
    <p:extLst>
      <p:ext uri="{BB962C8B-B14F-4D97-AF65-F5344CB8AC3E}">
        <p14:creationId xmlns:p14="http://schemas.microsoft.com/office/powerpoint/2010/main" val="93274505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AD16DF-6E3C-2645-9064-DCE85AB6F7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10"/>
          </p:nvPr>
        </p:nvSpPr>
        <p:spPr/>
        <p:txBody>
          <a:bodyPr/>
          <a:lstStyle/>
          <a:p>
            <a:fld id="{86CB4B4D-7CA3-9044-876B-883B54F8677D}" type="slidenum">
              <a:rPr lang="uk-UA" smtClean="0"/>
              <a:pPr/>
              <a:t>‹#›</a:t>
            </a:fld>
            <a:endParaRPr lang="uk-UA"/>
          </a:p>
        </p:txBody>
      </p:sp>
      <p:sp>
        <p:nvSpPr>
          <p:cNvPr id="5" name="Date Placeholder 4"/>
          <p:cNvSpPr>
            <a:spLocks noGrp="1"/>
          </p:cNvSpPr>
          <p:nvPr>
            <p:ph type="dt" sz="half" idx="12"/>
          </p:nvPr>
        </p:nvSpPr>
        <p:spPr/>
        <p:txBody>
          <a:bodyPr/>
          <a:lstStyle/>
          <a:p>
            <a:fld id="{4491A7B2-34C9-4B49-BDDC-8FFB1086538D}" type="datetime1">
              <a:rPr lang="fi-FI" smtClean="0"/>
              <a:t>4.9.2020</a:t>
            </a:fld>
            <a:endParaRPr lang="fi-FI"/>
          </a:p>
        </p:txBody>
      </p:sp>
    </p:spTree>
    <p:extLst>
      <p:ext uri="{BB962C8B-B14F-4D97-AF65-F5344CB8AC3E}">
        <p14:creationId xmlns:p14="http://schemas.microsoft.com/office/powerpoint/2010/main" val="93943875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34D97C-0EA9-0442-AA6A-ED45510AD7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10"/>
          </p:nvPr>
        </p:nvSpPr>
        <p:spPr/>
        <p:txBody>
          <a:bodyPr/>
          <a:lstStyle/>
          <a:p>
            <a:fld id="{86CB4B4D-7CA3-9044-876B-883B54F8677D}" type="slidenum">
              <a:rPr lang="uk-UA" smtClean="0"/>
              <a:pPr/>
              <a:t>‹#›</a:t>
            </a:fld>
            <a:endParaRPr lang="uk-UA"/>
          </a:p>
        </p:txBody>
      </p:sp>
      <p:sp>
        <p:nvSpPr>
          <p:cNvPr id="5" name="Date Placeholder 4"/>
          <p:cNvSpPr>
            <a:spLocks noGrp="1"/>
          </p:cNvSpPr>
          <p:nvPr>
            <p:ph type="dt" sz="half" idx="12"/>
          </p:nvPr>
        </p:nvSpPr>
        <p:spPr/>
        <p:txBody>
          <a:bodyPr/>
          <a:lstStyle/>
          <a:p>
            <a:fld id="{4491A7B2-34C9-4B49-BDDC-8FFB1086538D}" type="datetime1">
              <a:rPr lang="fi-FI" smtClean="0"/>
              <a:t>4.9.2020</a:t>
            </a:fld>
            <a:endParaRPr lang="fi-FI"/>
          </a:p>
        </p:txBody>
      </p:sp>
    </p:spTree>
    <p:extLst>
      <p:ext uri="{BB962C8B-B14F-4D97-AF65-F5344CB8AC3E}">
        <p14:creationId xmlns:p14="http://schemas.microsoft.com/office/powerpoint/2010/main" val="262169725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CFBD32-5F54-D649-8137-B43F4FC823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10"/>
          </p:nvPr>
        </p:nvSpPr>
        <p:spPr/>
        <p:txBody>
          <a:bodyPr/>
          <a:lstStyle>
            <a:lvl1pPr>
              <a:defRPr>
                <a:solidFill>
                  <a:schemeClr val="tx1"/>
                </a:solidFill>
              </a:defRPr>
            </a:lvl1pPr>
          </a:lstStyle>
          <a:p>
            <a:fld id="{86CB4B4D-7CA3-9044-876B-883B54F8677D}" type="slidenum">
              <a:rPr lang="uk-UA" smtClean="0"/>
              <a:pPr/>
              <a:t>‹#›</a:t>
            </a:fld>
            <a:endParaRPr lang="uk-UA"/>
          </a:p>
        </p:txBody>
      </p:sp>
      <p:sp>
        <p:nvSpPr>
          <p:cNvPr id="5" name="Date Placeholder 4"/>
          <p:cNvSpPr>
            <a:spLocks noGrp="1"/>
          </p:cNvSpPr>
          <p:nvPr>
            <p:ph type="dt" sz="half" idx="12"/>
          </p:nvPr>
        </p:nvSpPr>
        <p:spPr/>
        <p:txBody>
          <a:bodyPr/>
          <a:lstStyle>
            <a:lvl1pPr>
              <a:defRPr>
                <a:solidFill>
                  <a:schemeClr val="tx1"/>
                </a:solidFill>
              </a:defRPr>
            </a:lvl1pPr>
          </a:lstStyle>
          <a:p>
            <a:fld id="{4491A7B2-34C9-4B49-BDDC-8FFB1086538D}" type="datetime1">
              <a:rPr lang="fi-FI" smtClean="0"/>
              <a:pPr/>
              <a:t>4.9.2020</a:t>
            </a:fld>
            <a:endParaRPr lang="fi-FI"/>
          </a:p>
        </p:txBody>
      </p:sp>
      <p:pic>
        <p:nvPicPr>
          <p:cNvPr id="6" name="Kuva 7"/>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spTree>
    <p:extLst>
      <p:ext uri="{BB962C8B-B14F-4D97-AF65-F5344CB8AC3E}">
        <p14:creationId xmlns:p14="http://schemas.microsoft.com/office/powerpoint/2010/main" val="81376000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2A7AED-531D-0D49-9083-4EBAE0EA09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93800" y="902062"/>
            <a:ext cx="6756395" cy="4365265"/>
          </a:xfrm>
          <a:prstGeom prst="rect">
            <a:avLst/>
          </a:prstGeom>
        </p:spPr>
      </p:pic>
      <p:sp>
        <p:nvSpPr>
          <p:cNvPr id="3" name="Slide Number Placeholder 2"/>
          <p:cNvSpPr>
            <a:spLocks noGrp="1"/>
          </p:cNvSpPr>
          <p:nvPr>
            <p:ph type="sldNum" sz="quarter" idx="10"/>
          </p:nvPr>
        </p:nvSpPr>
        <p:spPr/>
        <p:txBody>
          <a:bodyPr/>
          <a:lstStyle/>
          <a:p>
            <a:fld id="{86CB4B4D-7CA3-9044-876B-883B54F8677D}" type="slidenum">
              <a:rPr lang="uk-UA" smtClean="0"/>
              <a:pPr/>
              <a:t>‹#›</a:t>
            </a:fld>
            <a:endParaRPr lang="uk-UA"/>
          </a:p>
        </p:txBody>
      </p:sp>
      <p:sp>
        <p:nvSpPr>
          <p:cNvPr id="5" name="Date Placeholder 4"/>
          <p:cNvSpPr>
            <a:spLocks noGrp="1"/>
          </p:cNvSpPr>
          <p:nvPr>
            <p:ph type="dt" sz="half" idx="12"/>
          </p:nvPr>
        </p:nvSpPr>
        <p:spPr/>
        <p:txBody>
          <a:bodyPr/>
          <a:lstStyle/>
          <a:p>
            <a:fld id="{4491A7B2-34C9-4B49-BDDC-8FFB1086538D}" type="datetime1">
              <a:rPr lang="fi-FI" smtClean="0"/>
              <a:t>4.9.2020</a:t>
            </a:fld>
            <a:endParaRPr lang="fi-FI"/>
          </a:p>
        </p:txBody>
      </p:sp>
      <p:pic>
        <p:nvPicPr>
          <p:cNvPr id="8" name="Picture 7">
            <a:extLst>
              <a:ext uri="{FF2B5EF4-FFF2-40B4-BE49-F238E27FC236}">
                <a16:creationId xmlns:a16="http://schemas.microsoft.com/office/drawing/2014/main" id="{612BA77F-D733-A34A-AAF4-ADE7A93B2B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18895124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BBD80B1E-FE58-1640-B0B6-E5411AFF9BB9}" type="datetime1">
              <a:rPr lang="fi-FI" smtClean="0"/>
              <a:pPr/>
              <a:t>4.9.2020</a:t>
            </a:fld>
            <a:endParaRPr lang="fi-FI"/>
          </a:p>
        </p:txBody>
      </p:sp>
      <p:pic>
        <p:nvPicPr>
          <p:cNvPr id="7" name="Kuva 7"/>
          <p:cNvPicPr>
            <a:picLocks noChangeAspect="1"/>
          </p:cNvPicPr>
          <p:nvPr userDrawn="1"/>
        </p:nvPicPr>
        <p:blipFill>
          <a:blip r:embed="rId2" cstate="screen">
            <a:lum bright="100000"/>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sp>
        <p:nvSpPr>
          <p:cNvPr id="8" name="Dian numeron paikkamerkki 10"/>
          <p:cNvSpPr>
            <a:spLocks noGrp="1"/>
          </p:cNvSpPr>
          <p:nvPr>
            <p:ph type="sldNum" sz="quarter" idx="10"/>
          </p:nvPr>
        </p:nvSpPr>
        <p:spPr>
          <a:xfrm>
            <a:off x="4397828" y="4686328"/>
            <a:ext cx="348343" cy="215444"/>
          </a:xfrm>
        </p:spPr>
        <p:txBody>
          <a:bodyPr/>
          <a:lstStyle>
            <a:lvl1pPr>
              <a:defRPr>
                <a:solidFill>
                  <a:schemeClr val="tx1"/>
                </a:solidFill>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82575689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ext Slide 1">
    <p:spTree>
      <p:nvGrpSpPr>
        <p:cNvPr id="1" name=""/>
        <p:cNvGrpSpPr/>
        <p:nvPr/>
      </p:nvGrpSpPr>
      <p:grpSpPr>
        <a:xfrm>
          <a:off x="0" y="0"/>
          <a:ext cx="0" cy="0"/>
          <a:chOff x="0" y="0"/>
          <a:chExt cx="0" cy="0"/>
        </a:xfrm>
      </p:grpSpPr>
      <p:sp>
        <p:nvSpPr>
          <p:cNvPr id="7" name="Sisällön paikkamerkki 6"/>
          <p:cNvSpPr>
            <a:spLocks noGrp="1"/>
          </p:cNvSpPr>
          <p:nvPr>
            <p:ph sz="quarter" idx="13" hasCustomPrompt="1"/>
          </p:nvPr>
        </p:nvSpPr>
        <p:spPr>
          <a:xfrm>
            <a:off x="1026000" y="1401750"/>
            <a:ext cx="2340000" cy="2340000"/>
          </a:xfrm>
          <a:prstGeom prst="ellipse">
            <a:avLst/>
          </a:prstGeom>
        </p:spPr>
        <p:txBody>
          <a:bodyPr/>
          <a:lstStyle/>
          <a:p>
            <a:pPr lvl="0"/>
            <a:r>
              <a:rPr lang="fi-FI"/>
              <a:t>Lisää kuva tai sisältö</a:t>
            </a:r>
          </a:p>
        </p:txBody>
      </p:sp>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3769200" y="2653198"/>
            <a:ext cx="4666346" cy="1721094"/>
          </a:xfrm>
        </p:spPr>
        <p:txBody>
          <a:bodyPr lIns="0" tIns="0" rIns="0" bIns="0">
            <a:noAutofit/>
          </a:bodyPr>
          <a:lstStyle>
            <a:lvl1pPr marL="0" indent="0" algn="l">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446B6B13-11F9-E64B-ACC7-EB7492C49653}" type="datetime1">
              <a:rPr lang="fi-FI" smtClean="0"/>
              <a:t>4.9.2020</a:t>
            </a:fld>
            <a:endParaRPr lang="fi-FI"/>
          </a:p>
        </p:txBody>
      </p:sp>
      <p:sp>
        <p:nvSpPr>
          <p:cNvPr id="4" name="Tekstin paikkamerkki 3"/>
          <p:cNvSpPr>
            <a:spLocks noGrp="1"/>
          </p:cNvSpPr>
          <p:nvPr>
            <p:ph type="body" sz="quarter" idx="12" hasCustomPrompt="1"/>
          </p:nvPr>
        </p:nvSpPr>
        <p:spPr>
          <a:xfrm>
            <a:off x="3769200" y="1309388"/>
            <a:ext cx="4666346" cy="1184275"/>
          </a:xfrm>
        </p:spPr>
        <p:txBody>
          <a:bodyPr anchor="b" anchorCtr="0">
            <a:noAutofit/>
          </a:bodyPr>
          <a:lstStyle>
            <a:lvl1pPr algn="l">
              <a:lnSpc>
                <a:spcPts val="3500"/>
              </a:lnSpc>
              <a:defRPr sz="3500" b="1" spc="-300">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a:t>
            </a:r>
            <a:br>
              <a:rPr lang="fi-FI"/>
            </a:br>
            <a:r>
              <a:rPr lang="fi-FI"/>
              <a:t>otsikko.</a:t>
            </a:r>
          </a:p>
        </p:txBody>
      </p:sp>
    </p:spTree>
    <p:extLst>
      <p:ext uri="{BB962C8B-B14F-4D97-AF65-F5344CB8AC3E}">
        <p14:creationId xmlns:p14="http://schemas.microsoft.com/office/powerpoint/2010/main" val="3567905194"/>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211F73-7099-7F46-BE99-9F4C39D97B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58770009"/>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Picture Slide">
    <p:spTree>
      <p:nvGrpSpPr>
        <p:cNvPr id="1" name=""/>
        <p:cNvGrpSpPr/>
        <p:nvPr/>
      </p:nvGrpSpPr>
      <p:grpSpPr>
        <a:xfrm>
          <a:off x="0" y="0"/>
          <a:ext cx="0" cy="0"/>
          <a:chOff x="0" y="0"/>
          <a:chExt cx="0" cy="0"/>
        </a:xfrm>
      </p:grpSpPr>
      <p:sp>
        <p:nvSpPr>
          <p:cNvPr id="5" name="Sisällön paikkamerkki 4"/>
          <p:cNvSpPr>
            <a:spLocks noGrp="1"/>
          </p:cNvSpPr>
          <p:nvPr>
            <p:ph sz="quarter" idx="11" hasCustomPrompt="1"/>
          </p:nvPr>
        </p:nvSpPr>
        <p:spPr>
          <a:xfrm>
            <a:off x="0" y="0"/>
            <a:ext cx="9144000" cy="5143500"/>
          </a:xfrm>
        </p:spPr>
        <p:txBody>
          <a:bodyPr>
            <a:normAutofit/>
          </a:bodyPr>
          <a:lstStyle>
            <a:lvl1pPr>
              <a:defRPr sz="1200">
                <a:solidFill>
                  <a:schemeClr val="tx1"/>
                </a:solidFill>
              </a:defRPr>
            </a:lvl1pPr>
          </a:lstStyle>
          <a:p>
            <a:pPr lvl="0"/>
            <a:r>
              <a:rPr lang="fi-FI"/>
              <a:t>Lisää kuva tai sisältö</a:t>
            </a:r>
          </a:p>
        </p:txBody>
      </p:sp>
      <p:sp>
        <p:nvSpPr>
          <p:cNvPr id="4"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E1979CA0-3B1B-D249-8FC3-B8B4DE4A80FE}" type="datetime1">
              <a:rPr lang="fi-FI" smtClean="0"/>
              <a:t>4.9.2020</a:t>
            </a:fld>
            <a:endParaRPr lang="fi-FI"/>
          </a:p>
        </p:txBody>
      </p:sp>
      <p:sp>
        <p:nvSpPr>
          <p:cNvPr id="7" name="Dian numeron paikkamerkki 10"/>
          <p:cNvSpPr>
            <a:spLocks noGrp="1"/>
          </p:cNvSpPr>
          <p:nvPr>
            <p:ph type="sldNum" sz="quarter" idx="10"/>
          </p:nvPr>
        </p:nvSpPr>
        <p:spPr>
          <a:xfrm>
            <a:off x="4397828" y="4686328"/>
            <a:ext cx="348343" cy="215444"/>
          </a:xfrm>
        </p:spPr>
        <p:txBody>
          <a:bodyPr/>
          <a:lstStyle>
            <a:lvl1pPr>
              <a:defRPr>
                <a:solidFill>
                  <a:schemeClr val="tx1"/>
                </a:solidFill>
              </a:defRPr>
            </a:lvl1pPr>
          </a:lstStyle>
          <a:p>
            <a:fld id="{86CB4B4D-7CA3-9044-876B-883B54F8677D}" type="slidenum">
              <a:rPr lang="uk-UA" smtClean="0"/>
              <a:pPr/>
              <a:t>‹#›</a:t>
            </a:fld>
            <a:endParaRPr lang="uk-UA"/>
          </a:p>
        </p:txBody>
      </p:sp>
      <p:sp>
        <p:nvSpPr>
          <p:cNvPr id="9"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tx1"/>
                </a:solidFill>
                <a:latin typeface="Arial" charset="0"/>
              </a:defRPr>
            </a:lvl1pPr>
          </a:lstStyle>
          <a:p>
            <a:endParaRPr lang="fi-FI"/>
          </a:p>
        </p:txBody>
      </p:sp>
      <p:pic>
        <p:nvPicPr>
          <p:cNvPr id="8" name="Picture 7">
            <a:extLst>
              <a:ext uri="{FF2B5EF4-FFF2-40B4-BE49-F238E27FC236}">
                <a16:creationId xmlns:a16="http://schemas.microsoft.com/office/drawing/2014/main" id="{DF66FF7C-7712-EE44-95FF-1FC000EB9C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1933416644"/>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7" name="Sisällön paikkamerkki 6"/>
          <p:cNvSpPr>
            <a:spLocks noGrp="1"/>
          </p:cNvSpPr>
          <p:nvPr>
            <p:ph sz="quarter" idx="13" hasCustomPrompt="1"/>
          </p:nvPr>
        </p:nvSpPr>
        <p:spPr>
          <a:xfrm>
            <a:off x="4283184" y="501750"/>
            <a:ext cx="4140000" cy="4140000"/>
          </a:xfrm>
          <a:prstGeom prst="ellipse">
            <a:avLst/>
          </a:prstGeom>
        </p:spPr>
        <p:txBody>
          <a:bodyPr/>
          <a:lstStyle/>
          <a:p>
            <a:pPr lvl="0"/>
            <a:r>
              <a:rPr lang="fi-FI"/>
              <a:t>Lisää kuva tai sisältö</a:t>
            </a:r>
          </a:p>
        </p:txBody>
      </p:sp>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1026000" y="2235655"/>
            <a:ext cx="2880000" cy="2016000"/>
          </a:xfrm>
        </p:spPr>
        <p:txBody>
          <a:bodyPr lIns="0" tIns="0" rIns="0" bIns="0">
            <a:noAutofit/>
          </a:bodyPr>
          <a:lstStyle>
            <a:lvl1pPr marL="0" indent="0" algn="just">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A47B4EEA-956F-BE40-9EA8-75EABA78A333}" type="datetime1">
              <a:rPr lang="fi-FI" smtClean="0"/>
              <a:t>4.9.2020</a:t>
            </a:fld>
            <a:endParaRPr lang="fi-FI"/>
          </a:p>
        </p:txBody>
      </p:sp>
      <p:sp>
        <p:nvSpPr>
          <p:cNvPr id="4" name="Tekstin paikkamerkki 3"/>
          <p:cNvSpPr>
            <a:spLocks noGrp="1"/>
          </p:cNvSpPr>
          <p:nvPr>
            <p:ph type="body" sz="quarter" idx="12" hasCustomPrompt="1"/>
          </p:nvPr>
        </p:nvSpPr>
        <p:spPr>
          <a:xfrm>
            <a:off x="1026000" y="1130784"/>
            <a:ext cx="7842250" cy="1184275"/>
          </a:xfrm>
        </p:spPr>
        <p:txBody>
          <a:bodyPr>
            <a:noAutofit/>
          </a:bodyPr>
          <a:lstStyle>
            <a:lvl1pPr algn="l">
              <a:defRPr sz="5500" b="1" spc="-300">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otsikko.</a:t>
            </a:r>
          </a:p>
        </p:txBody>
      </p:sp>
      <p:pic>
        <p:nvPicPr>
          <p:cNvPr id="9" name="Picture 8">
            <a:extLst>
              <a:ext uri="{FF2B5EF4-FFF2-40B4-BE49-F238E27FC236}">
                <a16:creationId xmlns:a16="http://schemas.microsoft.com/office/drawing/2014/main" id="{9F56CA58-D87C-A845-AD8E-C03789F5BF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350728211"/>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ext Slide 1">
    <p:spTree>
      <p:nvGrpSpPr>
        <p:cNvPr id="1" name=""/>
        <p:cNvGrpSpPr/>
        <p:nvPr/>
      </p:nvGrpSpPr>
      <p:grpSpPr>
        <a:xfrm>
          <a:off x="0" y="0"/>
          <a:ext cx="0" cy="0"/>
          <a:chOff x="0" y="0"/>
          <a:chExt cx="0" cy="0"/>
        </a:xfrm>
      </p:grpSpPr>
      <p:sp>
        <p:nvSpPr>
          <p:cNvPr id="7" name="Sisällön paikkamerkki 6"/>
          <p:cNvSpPr>
            <a:spLocks noGrp="1"/>
          </p:cNvSpPr>
          <p:nvPr>
            <p:ph sz="quarter" idx="13" hasCustomPrompt="1"/>
          </p:nvPr>
        </p:nvSpPr>
        <p:spPr>
          <a:xfrm>
            <a:off x="1026000" y="1401750"/>
            <a:ext cx="2340000" cy="2340000"/>
          </a:xfrm>
          <a:prstGeom prst="ellipse">
            <a:avLst/>
          </a:prstGeom>
        </p:spPr>
        <p:txBody>
          <a:bodyPr/>
          <a:lstStyle/>
          <a:p>
            <a:pPr lvl="0"/>
            <a:r>
              <a:rPr lang="fi-FI"/>
              <a:t>Lisää kuva tai sisältö</a:t>
            </a:r>
          </a:p>
        </p:txBody>
      </p:sp>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3769200" y="2653198"/>
            <a:ext cx="4666346" cy="1721094"/>
          </a:xfrm>
        </p:spPr>
        <p:txBody>
          <a:bodyPr lIns="0" tIns="0" rIns="0" bIns="0">
            <a:noAutofit/>
          </a:bodyPr>
          <a:lstStyle>
            <a:lvl1pPr marL="0" indent="0" algn="l">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446B6B13-11F9-E64B-ACC7-EB7492C49653}" type="datetime1">
              <a:rPr lang="fi-FI" smtClean="0"/>
              <a:t>4.9.2020</a:t>
            </a:fld>
            <a:endParaRPr lang="fi-FI"/>
          </a:p>
        </p:txBody>
      </p:sp>
      <p:sp>
        <p:nvSpPr>
          <p:cNvPr id="4" name="Tekstin paikkamerkki 3"/>
          <p:cNvSpPr>
            <a:spLocks noGrp="1"/>
          </p:cNvSpPr>
          <p:nvPr>
            <p:ph type="body" sz="quarter" idx="12" hasCustomPrompt="1"/>
          </p:nvPr>
        </p:nvSpPr>
        <p:spPr>
          <a:xfrm>
            <a:off x="3769200" y="1309388"/>
            <a:ext cx="4666346" cy="1184275"/>
          </a:xfrm>
        </p:spPr>
        <p:txBody>
          <a:bodyPr anchor="b" anchorCtr="0">
            <a:noAutofit/>
          </a:bodyPr>
          <a:lstStyle>
            <a:lvl1pPr algn="l">
              <a:lnSpc>
                <a:spcPts val="3500"/>
              </a:lnSpc>
              <a:defRPr sz="3500" b="1" spc="-300">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a:t>
            </a:r>
            <a:br>
              <a:rPr lang="fi-FI"/>
            </a:br>
            <a:r>
              <a:rPr lang="fi-FI"/>
              <a:t>otsikko.</a:t>
            </a:r>
          </a:p>
        </p:txBody>
      </p:sp>
      <p:pic>
        <p:nvPicPr>
          <p:cNvPr id="9" name="Picture 8">
            <a:extLst>
              <a:ext uri="{FF2B5EF4-FFF2-40B4-BE49-F238E27FC236}">
                <a16:creationId xmlns:a16="http://schemas.microsoft.com/office/drawing/2014/main" id="{802B209C-E0E1-6F45-9064-A5869C04D3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1778543135"/>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ext Slide 1">
    <p:spTree>
      <p:nvGrpSpPr>
        <p:cNvPr id="1" name=""/>
        <p:cNvGrpSpPr/>
        <p:nvPr/>
      </p:nvGrpSpPr>
      <p:grpSpPr>
        <a:xfrm>
          <a:off x="0" y="0"/>
          <a:ext cx="0" cy="0"/>
          <a:chOff x="0" y="0"/>
          <a:chExt cx="0" cy="0"/>
        </a:xfrm>
      </p:grpSpPr>
      <p:sp>
        <p:nvSpPr>
          <p:cNvPr id="7" name="Sisällön paikkamerkki 6"/>
          <p:cNvSpPr>
            <a:spLocks noGrp="1"/>
          </p:cNvSpPr>
          <p:nvPr>
            <p:ph sz="quarter" idx="13" hasCustomPrompt="1"/>
          </p:nvPr>
        </p:nvSpPr>
        <p:spPr>
          <a:xfrm>
            <a:off x="1026000" y="591750"/>
            <a:ext cx="1980000" cy="1980000"/>
          </a:xfrm>
          <a:prstGeom prst="ellipse">
            <a:avLst/>
          </a:prstGeom>
        </p:spPr>
        <p:txBody>
          <a:bodyPr/>
          <a:lstStyle/>
          <a:p>
            <a:pPr lvl="0"/>
            <a:r>
              <a:rPr lang="fi-FI"/>
              <a:t>Lisää kuva tai sisältö</a:t>
            </a:r>
          </a:p>
        </p:txBody>
      </p:sp>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3261373" y="725714"/>
            <a:ext cx="5026346" cy="1721094"/>
          </a:xfrm>
        </p:spPr>
        <p:txBody>
          <a:bodyPr lIns="0" tIns="0" rIns="0" bIns="0" anchor="ctr" anchorCtr="0">
            <a:noAutofit/>
          </a:bodyPr>
          <a:lstStyle>
            <a:lvl1pPr marL="0" indent="0" algn="l">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2497DFC8-53FC-A242-962E-7C7B3A7A7E23}" type="datetime1">
              <a:rPr lang="fi-FI" smtClean="0"/>
              <a:t>4.9.2020</a:t>
            </a:fld>
            <a:endParaRPr lang="fi-FI"/>
          </a:p>
        </p:txBody>
      </p:sp>
      <p:sp>
        <p:nvSpPr>
          <p:cNvPr id="8" name="Sisällön paikkamerkki 6"/>
          <p:cNvSpPr>
            <a:spLocks noGrp="1"/>
          </p:cNvSpPr>
          <p:nvPr>
            <p:ph sz="quarter" idx="14" hasCustomPrompt="1"/>
          </p:nvPr>
        </p:nvSpPr>
        <p:spPr>
          <a:xfrm>
            <a:off x="6455546" y="2571750"/>
            <a:ext cx="1980000" cy="1980000"/>
          </a:xfrm>
          <a:prstGeom prst="ellipse">
            <a:avLst/>
          </a:prstGeom>
        </p:spPr>
        <p:txBody>
          <a:bodyPr/>
          <a:lstStyle/>
          <a:p>
            <a:pPr lvl="0"/>
            <a:r>
              <a:rPr lang="fi-FI"/>
              <a:t>Lisää kuva tai sisältö</a:t>
            </a:r>
          </a:p>
        </p:txBody>
      </p:sp>
      <p:sp>
        <p:nvSpPr>
          <p:cNvPr id="15" name="Tekstin paikkamerkki 12"/>
          <p:cNvSpPr>
            <a:spLocks noGrp="1"/>
          </p:cNvSpPr>
          <p:nvPr>
            <p:ph type="body" sz="quarter" idx="15" hasCustomPrompt="1"/>
          </p:nvPr>
        </p:nvSpPr>
        <p:spPr>
          <a:xfrm>
            <a:off x="1173649" y="2701203"/>
            <a:ext cx="5026346" cy="1721094"/>
          </a:xfrm>
        </p:spPr>
        <p:txBody>
          <a:bodyPr lIns="0" tIns="0" rIns="0" bIns="0" anchor="ctr" anchorCtr="0">
            <a:noAutofit/>
          </a:bodyPr>
          <a:lstStyle>
            <a:lvl1pPr marL="0" indent="0" algn="r">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pic>
        <p:nvPicPr>
          <p:cNvPr id="10" name="Picture 9">
            <a:extLst>
              <a:ext uri="{FF2B5EF4-FFF2-40B4-BE49-F238E27FC236}">
                <a16:creationId xmlns:a16="http://schemas.microsoft.com/office/drawing/2014/main" id="{1CB0D74B-961C-E742-80BA-E9FF2106D0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877550166"/>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icture Slide">
    <p:spTree>
      <p:nvGrpSpPr>
        <p:cNvPr id="1" name=""/>
        <p:cNvGrpSpPr/>
        <p:nvPr/>
      </p:nvGrpSpPr>
      <p:grpSpPr>
        <a:xfrm>
          <a:off x="0" y="0"/>
          <a:ext cx="0" cy="0"/>
          <a:chOff x="0" y="0"/>
          <a:chExt cx="0" cy="0"/>
        </a:xfrm>
      </p:grpSpPr>
      <p:sp>
        <p:nvSpPr>
          <p:cNvPr id="5" name="Sisällön paikkamerkki 4"/>
          <p:cNvSpPr>
            <a:spLocks noGrp="1"/>
          </p:cNvSpPr>
          <p:nvPr>
            <p:ph sz="quarter" idx="11" hasCustomPrompt="1"/>
          </p:nvPr>
        </p:nvSpPr>
        <p:spPr>
          <a:xfrm>
            <a:off x="0" y="0"/>
            <a:ext cx="9144000" cy="5143500"/>
          </a:xfrm>
        </p:spPr>
        <p:txBody>
          <a:bodyPr>
            <a:normAutofit/>
          </a:bodyPr>
          <a:lstStyle>
            <a:lvl1pPr>
              <a:defRPr sz="1200">
                <a:solidFill>
                  <a:schemeClr val="tx1"/>
                </a:solidFill>
              </a:defRPr>
            </a:lvl1pPr>
          </a:lstStyle>
          <a:p>
            <a:pPr lvl="0"/>
            <a:r>
              <a:rPr lang="fi-FI"/>
              <a:t>Lisää kuva tai sisältö</a:t>
            </a:r>
          </a:p>
        </p:txBody>
      </p:sp>
      <p:sp>
        <p:nvSpPr>
          <p:cNvPr id="4"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F47DB703-5B7F-F74F-97E8-9AD1F72F1DE0}" type="datetime1">
              <a:rPr lang="fi-FI" smtClean="0"/>
              <a:t>4.9.2020</a:t>
            </a:fld>
            <a:endParaRPr lang="fi-FI"/>
          </a:p>
        </p:txBody>
      </p:sp>
      <p:pic>
        <p:nvPicPr>
          <p:cNvPr id="7" name="Picture 6">
            <a:extLst>
              <a:ext uri="{FF2B5EF4-FFF2-40B4-BE49-F238E27FC236}">
                <a16:creationId xmlns:a16="http://schemas.microsoft.com/office/drawing/2014/main" id="{E53FB9C6-F757-DC4D-A2F2-B947FD175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1398671318"/>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Slide 2">
    <p:spTree>
      <p:nvGrpSpPr>
        <p:cNvPr id="1" name=""/>
        <p:cNvGrpSpPr/>
        <p:nvPr/>
      </p:nvGrpSpPr>
      <p:grpSpPr>
        <a:xfrm>
          <a:off x="0" y="0"/>
          <a:ext cx="0" cy="0"/>
          <a:chOff x="0" y="0"/>
          <a:chExt cx="0" cy="0"/>
        </a:xfrm>
      </p:grpSpPr>
      <p:sp>
        <p:nvSpPr>
          <p:cNvPr id="9" name="Sisällön paikkamerkki 4"/>
          <p:cNvSpPr>
            <a:spLocks noGrp="1"/>
          </p:cNvSpPr>
          <p:nvPr>
            <p:ph sz="quarter" idx="12" hasCustomPrompt="1"/>
          </p:nvPr>
        </p:nvSpPr>
        <p:spPr>
          <a:xfrm>
            <a:off x="0" y="0"/>
            <a:ext cx="9144000" cy="5143500"/>
          </a:xfrm>
        </p:spPr>
        <p:txBody>
          <a:bodyPr>
            <a:normAutofit/>
          </a:bodyPr>
          <a:lstStyle>
            <a:lvl1pPr>
              <a:defRPr sz="1200">
                <a:solidFill>
                  <a:schemeClr val="tx1"/>
                </a:solidFill>
              </a:defRPr>
            </a:lvl1pPr>
          </a:lstStyle>
          <a:p>
            <a:pPr lvl="0"/>
            <a:r>
              <a:rPr lang="fi-FI"/>
              <a:t>Lisää kuva tai sisältö</a:t>
            </a:r>
          </a:p>
        </p:txBody>
      </p:sp>
      <p:sp>
        <p:nvSpPr>
          <p:cNvPr id="3" name="Otsikko 2"/>
          <p:cNvSpPr>
            <a:spLocks noGrp="1"/>
          </p:cNvSpPr>
          <p:nvPr>
            <p:ph type="title" hasCustomPrompt="1"/>
          </p:nvPr>
        </p:nvSpPr>
        <p:spPr>
          <a:xfrm>
            <a:off x="514722" y="512293"/>
            <a:ext cx="7205930" cy="4415481"/>
          </a:xfrm>
        </p:spPr>
        <p:txBody>
          <a:bodyPr lIns="0" tIns="0" rIns="0" bIns="0">
            <a:noAutofit/>
          </a:bodyPr>
          <a:lstStyle>
            <a:lvl1pPr algn="l">
              <a:defRPr sz="11500" cap="all" baseline="0">
                <a:solidFill>
                  <a:schemeClr val="tx1"/>
                </a:solidFill>
              </a:defRPr>
            </a:lvl1pPr>
          </a:lstStyle>
          <a:p>
            <a:r>
              <a:rPr lang="fi-FI"/>
              <a:t>Tähän joku otsikko.</a:t>
            </a:r>
          </a:p>
        </p:txBody>
      </p:sp>
      <p:sp>
        <p:nvSpPr>
          <p:cNvPr id="5"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1D10DF53-D9CD-8C4D-A595-7B24FADAF72B}" type="datetime1">
              <a:rPr lang="fi-FI" smtClean="0"/>
              <a:t>4.9.2020</a:t>
            </a:fld>
            <a:endParaRPr lang="fi-FI"/>
          </a:p>
        </p:txBody>
      </p:sp>
      <p:sp>
        <p:nvSpPr>
          <p:cNvPr id="8" name="Tekstin paikkamerkki 12"/>
          <p:cNvSpPr>
            <a:spLocks noGrp="1"/>
          </p:cNvSpPr>
          <p:nvPr>
            <p:ph type="body" sz="quarter" idx="11" hasCustomPrompt="1"/>
          </p:nvPr>
        </p:nvSpPr>
        <p:spPr>
          <a:xfrm>
            <a:off x="4702994" y="1711203"/>
            <a:ext cx="3017658" cy="1721094"/>
          </a:xfrm>
        </p:spPr>
        <p:txBody>
          <a:bodyPr lIns="0" tIns="0" rIns="0" bIns="0" anchor="ctr" anchorCtr="0">
            <a:noAutofit/>
          </a:bodyPr>
          <a:lstStyle>
            <a:lvl1pPr marL="0" indent="0" algn="l">
              <a:lnSpc>
                <a:spcPct val="100000"/>
              </a:lnSpc>
              <a:buNone/>
              <a:defRPr sz="1050" baseline="0">
                <a:solidFill>
                  <a:schemeClr val="tx1"/>
                </a:solidFill>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a:t>
            </a:r>
          </a:p>
        </p:txBody>
      </p:sp>
      <p:pic>
        <p:nvPicPr>
          <p:cNvPr id="7" name="Picture 6">
            <a:extLst>
              <a:ext uri="{FF2B5EF4-FFF2-40B4-BE49-F238E27FC236}">
                <a16:creationId xmlns:a16="http://schemas.microsoft.com/office/drawing/2014/main" id="{8FCB7F9B-564E-1A44-A4A7-49B5A333E2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2596556322"/>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1026000" y="1799985"/>
            <a:ext cx="2520000" cy="2736000"/>
          </a:xfrm>
        </p:spPr>
        <p:txBody>
          <a:bodyPr lIns="0" tIns="0" rIns="0" bIns="0">
            <a:noAutofit/>
          </a:bodyPr>
          <a:lstStyle>
            <a:lvl1pPr marL="0" indent="0" algn="just">
              <a:lnSpc>
                <a:spcPts val="1600"/>
              </a:lnSpc>
              <a:buFont typeface="Arial" charset="0"/>
              <a:buNone/>
              <a:defRPr sz="1200" b="0" baseline="0">
                <a:solidFill>
                  <a:srgbClr val="000000"/>
                </a:solidFill>
                <a:latin typeface="+mn-lt"/>
                <a:ea typeface="Calibri"/>
                <a:cs typeface="Calibri"/>
                <a:sym typeface="Calibri"/>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pPr algn="just">
              <a:defRPr sz="1200">
                <a:solidFill>
                  <a:srgbClr val="000000"/>
                </a:solidFill>
                <a:latin typeface="Calibri"/>
                <a:ea typeface="Calibri"/>
                <a:cs typeface="Calibri"/>
                <a:sym typeface="Calibri"/>
              </a:defRPr>
            </a:pPr>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6"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a:p>
        </p:txBody>
      </p:sp>
      <p:sp>
        <p:nvSpPr>
          <p:cNvPr id="19" name="Tekstin paikkamerkki 18"/>
          <p:cNvSpPr>
            <a:spLocks noGrp="1"/>
          </p:cNvSpPr>
          <p:nvPr>
            <p:ph type="body" sz="quarter" idx="14" hasCustomPrompt="1"/>
          </p:nvPr>
        </p:nvSpPr>
        <p:spPr>
          <a:xfrm>
            <a:off x="1025525" y="702618"/>
            <a:ext cx="2520950" cy="1052513"/>
          </a:xfrm>
        </p:spPr>
        <p:txBody>
          <a:bodyPr anchor="b" anchorCtr="0">
            <a:noAutofit/>
          </a:bodyPr>
          <a:lstStyle>
            <a:lvl1pPr algn="ctr">
              <a:lnSpc>
                <a:spcPts val="3000"/>
              </a:lnSpc>
              <a:defRPr sz="3000" b="1" spc="-300">
                <a:latin typeface="Arial" charset="0"/>
                <a:ea typeface="Arial" charset="0"/>
                <a:cs typeface="Arial" charset="0"/>
              </a:defRPr>
            </a:lvl1pPr>
          </a:lstStyle>
          <a:p>
            <a:pPr lvl="0"/>
            <a:r>
              <a:rPr lang="fi-FI"/>
              <a:t>Tähän joku otsikko.</a:t>
            </a:r>
          </a:p>
        </p:txBody>
      </p:sp>
      <p:sp>
        <p:nvSpPr>
          <p:cNvPr id="21" name="Tekstin paikkamerkki 20"/>
          <p:cNvSpPr>
            <a:spLocks noGrp="1"/>
          </p:cNvSpPr>
          <p:nvPr>
            <p:ph type="body" sz="quarter" idx="15" hasCustomPrompt="1"/>
          </p:nvPr>
        </p:nvSpPr>
        <p:spPr>
          <a:xfrm>
            <a:off x="4787900" y="702618"/>
            <a:ext cx="3387725" cy="3833367"/>
          </a:xfrm>
        </p:spPr>
        <p:txBody>
          <a:bodyPr anchor="ctr" anchorCtr="0">
            <a:noAutofit/>
          </a:bodyPr>
          <a:lstStyle>
            <a:lvl1pPr algn="ctr">
              <a:lnSpc>
                <a:spcPts val="5000"/>
              </a:lnSpc>
              <a:defRPr sz="5000" b="1" spc="-300">
                <a:latin typeface="Arial" charset="0"/>
                <a:ea typeface="Arial" charset="0"/>
                <a:cs typeface="Arial" charset="0"/>
              </a:defRPr>
            </a:lvl1pPr>
            <a:lvl2pPr>
              <a:defRPr sz="5000"/>
            </a:lvl2pPr>
            <a:lvl3pPr>
              <a:defRPr sz="5000"/>
            </a:lvl3pPr>
            <a:lvl4pPr>
              <a:defRPr sz="5000"/>
            </a:lvl4pPr>
            <a:lvl5pPr>
              <a:defRPr sz="5000"/>
            </a:lvl5pPr>
          </a:lstStyle>
          <a:p>
            <a:pPr lvl="0"/>
            <a:r>
              <a:rPr lang="fi-FI"/>
              <a:t>*</a:t>
            </a:r>
            <a:r>
              <a:rPr lang="fi-FI" err="1"/>
              <a:t>Tempor</a:t>
            </a:r>
            <a:br>
              <a:rPr lang="fi-FI"/>
            </a:br>
            <a:r>
              <a:rPr lang="fi-FI" err="1"/>
              <a:t>blandit</a:t>
            </a:r>
            <a:endParaRPr lang="fi-FI"/>
          </a:p>
        </p:txBody>
      </p:sp>
      <p:sp>
        <p:nvSpPr>
          <p:cNvPr id="7"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22918530-BDEE-E74F-B6FD-26DF6A810CDE}" type="datetime1">
              <a:rPr lang="fi-FI" smtClean="0"/>
              <a:t>4.9.2020</a:t>
            </a:fld>
            <a:endParaRPr lang="fi-FI"/>
          </a:p>
        </p:txBody>
      </p:sp>
      <p:pic>
        <p:nvPicPr>
          <p:cNvPr id="9" name="Picture 8">
            <a:extLst>
              <a:ext uri="{FF2B5EF4-FFF2-40B4-BE49-F238E27FC236}">
                <a16:creationId xmlns:a16="http://schemas.microsoft.com/office/drawing/2014/main" id="{CC007321-DF9D-354A-B0F2-E052AACBC6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4284921179"/>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guide id="3" pos="301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Sisällön paikkamerkki 4"/>
          <p:cNvSpPr>
            <a:spLocks noGrp="1"/>
          </p:cNvSpPr>
          <p:nvPr>
            <p:ph sz="quarter" idx="11" hasCustomPrompt="1"/>
          </p:nvPr>
        </p:nvSpPr>
        <p:spPr>
          <a:xfrm>
            <a:off x="0" y="0"/>
            <a:ext cx="9144000" cy="5143500"/>
          </a:xfrm>
          <a:blipFill>
            <a:blip r:embed="rId2"/>
            <a:stretch>
              <a:fillRect/>
            </a:stretch>
          </a:blipFill>
        </p:spPr>
        <p:txBody>
          <a:bodyPr>
            <a:normAutofit/>
          </a:bodyPr>
          <a:lstStyle>
            <a:lvl1pPr>
              <a:defRPr sz="1200">
                <a:solidFill>
                  <a:schemeClr val="tx1"/>
                </a:solidFill>
              </a:defRPr>
            </a:lvl1pPr>
          </a:lstStyle>
          <a:p>
            <a:pPr lvl="0"/>
            <a:r>
              <a:rPr lang="fi-FI"/>
              <a:t>Lisää kuva tai sisältö</a:t>
            </a:r>
          </a:p>
        </p:txBody>
      </p:sp>
      <p:sp>
        <p:nvSpPr>
          <p:cNvPr id="4"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171328D7-6069-E343-A756-88CCBBAD87E7}" type="datetime1">
              <a:rPr lang="fi-FI" smtClean="0"/>
              <a:t>4.9.2020</a:t>
            </a:fld>
            <a:endParaRPr lang="fi-FI"/>
          </a:p>
        </p:txBody>
      </p:sp>
      <p:pic>
        <p:nvPicPr>
          <p:cNvPr id="6" name="Kuva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7599" y="2233398"/>
            <a:ext cx="1828801" cy="676703"/>
          </a:xfrm>
          <a:prstGeom prst="rect">
            <a:avLst/>
          </a:prstGeom>
        </p:spPr>
      </p:pic>
    </p:spTree>
    <p:extLst>
      <p:ext uri="{BB962C8B-B14F-4D97-AF65-F5344CB8AC3E}">
        <p14:creationId xmlns:p14="http://schemas.microsoft.com/office/powerpoint/2010/main" val="4103376657"/>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095373"/>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143000" y="841772"/>
            <a:ext cx="6858000" cy="1790700"/>
          </a:xfrm>
        </p:spPr>
        <p:txBody>
          <a:bodyPr anchor="b"/>
          <a:lstStyle>
            <a:lvl1pPr algn="ctr">
              <a:defRPr sz="4500"/>
            </a:lvl1pPr>
          </a:lstStyle>
          <a:p>
            <a:r>
              <a:rPr lang="fi-FI"/>
              <a:t>Muokkaa perustyyl. napsautt.</a:t>
            </a:r>
          </a:p>
        </p:txBody>
      </p:sp>
      <p:sp>
        <p:nvSpPr>
          <p:cNvPr id="3" name="Alaotsikko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6FF5E495-24CB-4996-8F31-531B0FA3E43B}" type="datetimeFigureOut">
              <a:rPr lang="fi-FI" smtClean="0"/>
              <a:t>4.9.2020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3070177-7935-4515-A21A-BFD0E700743F}" type="slidenum">
              <a:rPr lang="fi-FI" smtClean="0"/>
              <a:t>‹#›</a:t>
            </a:fld>
            <a:endParaRPr lang="fi-FI"/>
          </a:p>
        </p:txBody>
      </p:sp>
    </p:spTree>
    <p:extLst>
      <p:ext uri="{BB962C8B-B14F-4D97-AF65-F5344CB8AC3E}">
        <p14:creationId xmlns:p14="http://schemas.microsoft.com/office/powerpoint/2010/main" val="1975712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9FAC8-F748-8644-ACE5-A3A9EED2BA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10"/>
          </p:nvPr>
        </p:nvSpPr>
        <p:spPr/>
        <p:txBody>
          <a:bodyPr/>
          <a:lstStyle>
            <a:lvl1pPr>
              <a:defRPr>
                <a:solidFill>
                  <a:schemeClr val="tx1"/>
                </a:solidFill>
              </a:defRPr>
            </a:lvl1pPr>
          </a:lstStyle>
          <a:p>
            <a:fld id="{86CB4B4D-7CA3-9044-876B-883B54F8677D}" type="slidenum">
              <a:rPr lang="uk-UA" smtClean="0"/>
              <a:pPr/>
              <a:t>‹#›</a:t>
            </a:fld>
            <a:endParaRPr lang="uk-UA"/>
          </a:p>
        </p:txBody>
      </p:sp>
      <p:sp>
        <p:nvSpPr>
          <p:cNvPr id="5" name="Date Placeholder 4"/>
          <p:cNvSpPr>
            <a:spLocks noGrp="1"/>
          </p:cNvSpPr>
          <p:nvPr>
            <p:ph type="dt" sz="half" idx="12"/>
          </p:nvPr>
        </p:nvSpPr>
        <p:spPr/>
        <p:txBody>
          <a:bodyPr/>
          <a:lstStyle>
            <a:lvl1pPr>
              <a:defRPr>
                <a:solidFill>
                  <a:schemeClr val="tx1"/>
                </a:solidFill>
              </a:defRPr>
            </a:lvl1pPr>
          </a:lstStyle>
          <a:p>
            <a:fld id="{4491A7B2-34C9-4B49-BDDC-8FFB1086538D}" type="datetime1">
              <a:rPr lang="fi-FI" smtClean="0"/>
              <a:pPr/>
              <a:t>4.9.2020</a:t>
            </a:fld>
            <a:endParaRPr lang="fi-FI"/>
          </a:p>
        </p:txBody>
      </p:sp>
      <p:pic>
        <p:nvPicPr>
          <p:cNvPr id="9" name="Kuva 7"/>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sp>
        <p:nvSpPr>
          <p:cNvPr id="10" name="Tekstin paikkamerkki 12"/>
          <p:cNvSpPr>
            <a:spLocks noGrp="1"/>
          </p:cNvSpPr>
          <p:nvPr>
            <p:ph type="body" sz="quarter" idx="11" hasCustomPrompt="1"/>
          </p:nvPr>
        </p:nvSpPr>
        <p:spPr>
          <a:xfrm>
            <a:off x="3132000" y="2235655"/>
            <a:ext cx="2880000" cy="2016000"/>
          </a:xfrm>
        </p:spPr>
        <p:txBody>
          <a:bodyPr lIns="0" tIns="0" rIns="0" bIns="0">
            <a:noAutofit/>
          </a:bodyPr>
          <a:lstStyle>
            <a:lvl1pPr marL="0" indent="0" algn="just">
              <a:lnSpc>
                <a:spcPts val="1600"/>
              </a:lnSpc>
              <a:buNone/>
              <a:defRPr sz="1200" baseline="0">
                <a:solidFill>
                  <a:schemeClr val="bg1"/>
                </a:solidFill>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1" name="Tekstin paikkamerkki 3"/>
          <p:cNvSpPr>
            <a:spLocks noGrp="1"/>
          </p:cNvSpPr>
          <p:nvPr>
            <p:ph type="body" sz="quarter" idx="13" hasCustomPrompt="1"/>
          </p:nvPr>
        </p:nvSpPr>
        <p:spPr>
          <a:xfrm>
            <a:off x="650874" y="1130784"/>
            <a:ext cx="7842250" cy="1184275"/>
          </a:xfrm>
        </p:spPr>
        <p:txBody>
          <a:bodyPr>
            <a:noAutofit/>
          </a:bodyPr>
          <a:lstStyle>
            <a:lvl1pPr algn="ctr">
              <a:defRPr sz="5500" b="1" spc="-300">
                <a:solidFill>
                  <a:schemeClr val="bg1"/>
                </a:solidFill>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otsikko.</a:t>
            </a:r>
          </a:p>
        </p:txBody>
      </p:sp>
      <p:pic>
        <p:nvPicPr>
          <p:cNvPr id="13" name="Picture 12">
            <a:extLst>
              <a:ext uri="{FF2B5EF4-FFF2-40B4-BE49-F238E27FC236}">
                <a16:creationId xmlns:a16="http://schemas.microsoft.com/office/drawing/2014/main" id="{D1403A24-608B-1346-8527-1514D7CC872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1110158285"/>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dirty="0"/>
          </a:p>
        </p:txBody>
      </p:sp>
      <p:sp>
        <p:nvSpPr>
          <p:cNvPr id="13" name="Tekstin paikkamerkki 12"/>
          <p:cNvSpPr>
            <a:spLocks noGrp="1"/>
          </p:cNvSpPr>
          <p:nvPr>
            <p:ph type="body" sz="quarter" idx="11" hasCustomPrompt="1"/>
          </p:nvPr>
        </p:nvSpPr>
        <p:spPr>
          <a:xfrm>
            <a:off x="3132000" y="2235655"/>
            <a:ext cx="2880000" cy="2016000"/>
          </a:xfrm>
        </p:spPr>
        <p:txBody>
          <a:bodyPr lIns="0" tIns="0" rIns="0" bIns="0">
            <a:noAutofit/>
          </a:bodyPr>
          <a:lstStyle>
            <a:lvl1pPr marL="0" indent="0" algn="just">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dirty="0"/>
              <a:t>Nam </a:t>
            </a:r>
            <a:r>
              <a:rPr lang="fi-FI" dirty="0" err="1"/>
              <a:t>eget</a:t>
            </a:r>
            <a:r>
              <a:rPr lang="fi-FI" dirty="0"/>
              <a:t> </a:t>
            </a:r>
            <a:r>
              <a:rPr lang="fi-FI" dirty="0" err="1"/>
              <a:t>mauris</a:t>
            </a:r>
            <a:r>
              <a:rPr lang="fi-FI" dirty="0"/>
              <a:t> </a:t>
            </a:r>
            <a:r>
              <a:rPr lang="fi-FI" dirty="0" err="1"/>
              <a:t>eget</a:t>
            </a:r>
            <a:r>
              <a:rPr lang="fi-FI" dirty="0"/>
              <a:t> </a:t>
            </a:r>
            <a:r>
              <a:rPr lang="fi-FI" dirty="0" err="1"/>
              <a:t>lectus</a:t>
            </a:r>
            <a:r>
              <a:rPr lang="fi-FI" dirty="0"/>
              <a:t> </a:t>
            </a:r>
            <a:r>
              <a:rPr lang="fi-FI" dirty="0" err="1"/>
              <a:t>mattis</a:t>
            </a:r>
            <a:r>
              <a:rPr lang="fi-FI" dirty="0"/>
              <a:t> </a:t>
            </a:r>
            <a:r>
              <a:rPr lang="fi-FI" dirty="0" err="1"/>
              <a:t>lacinia</a:t>
            </a:r>
            <a:r>
              <a:rPr lang="fi-FI" dirty="0"/>
              <a:t>. </a:t>
            </a:r>
            <a:r>
              <a:rPr lang="fi-FI" dirty="0" err="1"/>
              <a:t>Quisque</a:t>
            </a:r>
            <a:r>
              <a:rPr lang="fi-FI" dirty="0"/>
              <a:t> </a:t>
            </a:r>
            <a:r>
              <a:rPr lang="fi-FI" dirty="0" err="1"/>
              <a:t>malesuada</a:t>
            </a:r>
            <a:r>
              <a:rPr lang="fi-FI" dirty="0"/>
              <a:t> </a:t>
            </a:r>
            <a:r>
              <a:rPr lang="fi-FI" dirty="0" err="1"/>
              <a:t>bibendum</a:t>
            </a:r>
            <a:r>
              <a:rPr lang="fi-FI" dirty="0"/>
              <a:t> </a:t>
            </a:r>
            <a:r>
              <a:rPr lang="fi-FI" dirty="0" err="1"/>
              <a:t>augue</a:t>
            </a:r>
            <a:r>
              <a:rPr lang="fi-FI" dirty="0"/>
              <a:t>, </a:t>
            </a:r>
            <a:r>
              <a:rPr lang="fi-FI" dirty="0" err="1"/>
              <a:t>ut</a:t>
            </a:r>
            <a:r>
              <a:rPr lang="fi-FI" dirty="0"/>
              <a:t> </a:t>
            </a:r>
            <a:r>
              <a:rPr lang="fi-FI" dirty="0" err="1"/>
              <a:t>elementum</a:t>
            </a:r>
            <a:r>
              <a:rPr lang="fi-FI" dirty="0"/>
              <a:t> </a:t>
            </a:r>
            <a:r>
              <a:rPr lang="fi-FI" dirty="0" err="1"/>
              <a:t>risus</a:t>
            </a:r>
            <a:r>
              <a:rPr lang="fi-FI" dirty="0"/>
              <a:t> </a:t>
            </a:r>
            <a:r>
              <a:rPr lang="fi-FI" dirty="0" err="1"/>
              <a:t>tristique</a:t>
            </a:r>
            <a:r>
              <a:rPr lang="fi-FI" dirty="0"/>
              <a:t> </a:t>
            </a:r>
            <a:r>
              <a:rPr lang="fi-FI" dirty="0" err="1"/>
              <a:t>sit</a:t>
            </a:r>
            <a:r>
              <a:rPr lang="fi-FI" dirty="0"/>
              <a:t> </a:t>
            </a:r>
            <a:r>
              <a:rPr lang="fi-FI" dirty="0" err="1"/>
              <a:t>amet</a:t>
            </a:r>
            <a:r>
              <a:rPr lang="fi-FI" dirty="0"/>
              <a:t>. </a:t>
            </a:r>
            <a:r>
              <a:rPr lang="fi-FI" dirty="0" err="1"/>
              <a:t>Sed</a:t>
            </a:r>
            <a:r>
              <a:rPr lang="fi-FI" dirty="0"/>
              <a:t> </a:t>
            </a:r>
            <a:r>
              <a:rPr lang="fi-FI" dirty="0" err="1"/>
              <a:t>posuere</a:t>
            </a:r>
            <a:r>
              <a:rPr lang="fi-FI" dirty="0"/>
              <a:t> </a:t>
            </a:r>
            <a:r>
              <a:rPr lang="fi-FI" dirty="0" err="1"/>
              <a:t>ante</a:t>
            </a:r>
            <a:r>
              <a:rPr lang="fi-FI" dirty="0"/>
              <a:t> at </a:t>
            </a:r>
            <a:r>
              <a:rPr lang="fi-FI" dirty="0" err="1"/>
              <a:t>metus</a:t>
            </a:r>
            <a:r>
              <a:rPr lang="fi-FI" dirty="0"/>
              <a:t> </a:t>
            </a:r>
            <a:r>
              <a:rPr lang="fi-FI" dirty="0" err="1"/>
              <a:t>suscipit</a:t>
            </a:r>
            <a:r>
              <a:rPr lang="fi-FI" dirty="0"/>
              <a:t>, </a:t>
            </a:r>
            <a:r>
              <a:rPr lang="fi-FI" dirty="0" err="1"/>
              <a:t>tempor</a:t>
            </a:r>
            <a:r>
              <a:rPr lang="fi-FI" dirty="0"/>
              <a:t> </a:t>
            </a:r>
            <a:r>
              <a:rPr lang="fi-FI" dirty="0" err="1"/>
              <a:t>blandit</a:t>
            </a:r>
            <a:r>
              <a:rPr lang="fi-FI" dirty="0"/>
              <a:t> </a:t>
            </a:r>
            <a:r>
              <a:rPr lang="fi-FI" dirty="0" err="1"/>
              <a:t>eros</a:t>
            </a:r>
            <a:r>
              <a:rPr lang="fi-FI" dirty="0"/>
              <a:t> </a:t>
            </a:r>
            <a:r>
              <a:rPr lang="fi-FI" dirty="0" err="1"/>
              <a:t>fringilla</a:t>
            </a:r>
            <a:r>
              <a:rPr lang="fi-FI" dirty="0"/>
              <a:t>. </a:t>
            </a:r>
            <a:r>
              <a:rPr lang="fi-FI" dirty="0" err="1"/>
              <a:t>Aenean</a:t>
            </a:r>
            <a:r>
              <a:rPr lang="fi-FI" dirty="0"/>
              <a:t> </a:t>
            </a:r>
            <a:r>
              <a:rPr lang="fi-FI" dirty="0" err="1"/>
              <a:t>vulputate</a:t>
            </a:r>
            <a:r>
              <a:rPr lang="fi-FI" dirty="0"/>
              <a:t> </a:t>
            </a:r>
            <a:r>
              <a:rPr lang="fi-FI" dirty="0" err="1"/>
              <a:t>placerat</a:t>
            </a:r>
            <a:r>
              <a:rPr lang="fi-FI" dirty="0"/>
              <a:t> </a:t>
            </a:r>
            <a:r>
              <a:rPr lang="fi-FI" dirty="0" err="1"/>
              <a:t>leo</a:t>
            </a:r>
            <a:r>
              <a:rPr lang="fi-FI" dirty="0"/>
              <a:t>, vitae </a:t>
            </a:r>
            <a:r>
              <a:rPr lang="fi-FI" dirty="0" err="1"/>
              <a:t>luctus</a:t>
            </a:r>
            <a:r>
              <a:rPr lang="fi-FI" dirty="0"/>
              <a:t> </a:t>
            </a:r>
            <a:r>
              <a:rPr lang="fi-FI" dirty="0" err="1"/>
              <a:t>enim</a:t>
            </a:r>
            <a:r>
              <a:rPr lang="fi-FI" dirty="0"/>
              <a:t> </a:t>
            </a:r>
            <a:r>
              <a:rPr lang="fi-FI" dirty="0" err="1"/>
              <a:t>aliquet</a:t>
            </a:r>
            <a:r>
              <a:rPr lang="fi-FI" dirty="0"/>
              <a:t> </a:t>
            </a:r>
            <a:r>
              <a:rPr lang="fi-FI" dirty="0" err="1"/>
              <a:t>non</a:t>
            </a:r>
            <a:r>
              <a:rPr lang="fi-FI" dirty="0"/>
              <a:t>. </a:t>
            </a:r>
            <a:r>
              <a:rPr lang="fi-FI" dirty="0" err="1"/>
              <a:t>Cras</a:t>
            </a:r>
            <a:r>
              <a:rPr lang="fi-FI" dirty="0"/>
              <a:t> </a:t>
            </a:r>
            <a:r>
              <a:rPr lang="fi-FI" dirty="0" err="1"/>
              <a:t>vel</a:t>
            </a:r>
            <a:r>
              <a:rPr lang="fi-FI" dirty="0"/>
              <a:t> magna </a:t>
            </a:r>
            <a:r>
              <a:rPr lang="fi-FI" dirty="0" err="1"/>
              <a:t>auctor</a:t>
            </a:r>
            <a:r>
              <a:rPr lang="fi-FI" dirty="0"/>
              <a:t>, </a:t>
            </a:r>
            <a:r>
              <a:rPr lang="fi-FI" dirty="0" err="1"/>
              <a:t>varius</a:t>
            </a:r>
            <a:r>
              <a:rPr lang="fi-FI" dirty="0"/>
              <a:t> </a:t>
            </a:r>
            <a:r>
              <a:rPr lang="fi-FI" dirty="0" err="1"/>
              <a:t>ligula</a:t>
            </a:r>
            <a:r>
              <a:rPr lang="fi-FI" dirty="0"/>
              <a:t> et, </a:t>
            </a:r>
            <a:r>
              <a:rPr lang="fi-FI" dirty="0" err="1"/>
              <a:t>pellentesque</a:t>
            </a:r>
            <a:r>
              <a:rPr lang="fi-FI" dirty="0"/>
              <a:t> </a:t>
            </a:r>
            <a:r>
              <a:rPr lang="fi-FI" dirty="0" err="1"/>
              <a:t>risus</a:t>
            </a:r>
            <a:r>
              <a:rPr lang="fi-FI" dirty="0"/>
              <a:t>. </a:t>
            </a:r>
            <a:r>
              <a:rPr lang="fi-FI" dirty="0" err="1"/>
              <a:t>Maecenas</a:t>
            </a:r>
            <a:r>
              <a:rPr lang="fi-FI" dirty="0"/>
              <a:t> </a:t>
            </a:r>
            <a:r>
              <a:rPr lang="fi-FI" dirty="0" err="1"/>
              <a:t>mattis</a:t>
            </a:r>
            <a:r>
              <a:rPr lang="fi-FI" dirty="0"/>
              <a:t>, </a:t>
            </a:r>
            <a:r>
              <a:rPr lang="fi-FI" dirty="0" err="1"/>
              <a:t>leo</a:t>
            </a:r>
            <a:r>
              <a:rPr lang="fi-FI" dirty="0"/>
              <a:t> at </a:t>
            </a:r>
            <a:r>
              <a:rPr lang="fi-FI" dirty="0" err="1"/>
              <a:t>congue</a:t>
            </a:r>
            <a:r>
              <a:rPr lang="fi-FI" dirty="0"/>
              <a:t> </a:t>
            </a:r>
            <a:r>
              <a:rPr lang="fi-FI" dirty="0" err="1"/>
              <a:t>bibendum</a:t>
            </a:r>
            <a:r>
              <a:rPr lang="fi-FI" dirty="0"/>
              <a:t>, </a:t>
            </a:r>
            <a:r>
              <a:rPr lang="fi-FI" dirty="0" err="1"/>
              <a:t>dolor</a:t>
            </a:r>
            <a:r>
              <a:rPr lang="fi-FI" dirty="0"/>
              <a:t> </a:t>
            </a:r>
            <a:r>
              <a:rPr lang="fi-FI" dirty="0" err="1"/>
              <a:t>eros</a:t>
            </a:r>
            <a:r>
              <a:rPr lang="fi-FI" dirty="0"/>
              <a:t> </a:t>
            </a:r>
            <a:r>
              <a:rPr lang="fi-FI" dirty="0" err="1"/>
              <a:t>imperdiet</a:t>
            </a:r>
            <a:r>
              <a:rPr lang="fi-FI" dirty="0"/>
              <a:t> libero, in </a:t>
            </a:r>
            <a:r>
              <a:rPr lang="fi-FI" dirty="0" err="1"/>
              <a:t>gravida</a:t>
            </a:r>
            <a:r>
              <a:rPr lang="fi-FI" dirty="0"/>
              <a:t> </a:t>
            </a:r>
            <a:r>
              <a:rPr lang="fi-FI" dirty="0" err="1"/>
              <a:t>metus</a:t>
            </a:r>
            <a:r>
              <a:rPr lang="fi-FI" dirty="0"/>
              <a:t> </a:t>
            </a:r>
            <a:r>
              <a:rPr lang="fi-FI" dirty="0" err="1"/>
              <a:t>ligula</a:t>
            </a:r>
            <a:r>
              <a:rPr lang="fi-FI" dirty="0"/>
              <a:t> </a:t>
            </a:r>
            <a:r>
              <a:rPr lang="fi-FI" dirty="0" err="1"/>
              <a:t>quis</a:t>
            </a:r>
            <a:r>
              <a:rPr lang="fi-FI" dirty="0"/>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dirty="0"/>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A20B9FDD-2BA8-7843-A85A-CF28430DEE87}" type="datetime1">
              <a:rPr lang="fi-FI" smtClean="0"/>
              <a:t>4.9.2020</a:t>
            </a:fld>
            <a:endParaRPr lang="fi-FI" dirty="0"/>
          </a:p>
        </p:txBody>
      </p:sp>
      <p:sp>
        <p:nvSpPr>
          <p:cNvPr id="4" name="Tekstin paikkamerkki 3"/>
          <p:cNvSpPr>
            <a:spLocks noGrp="1"/>
          </p:cNvSpPr>
          <p:nvPr>
            <p:ph type="body" sz="quarter" idx="12" hasCustomPrompt="1"/>
          </p:nvPr>
        </p:nvSpPr>
        <p:spPr>
          <a:xfrm>
            <a:off x="650874" y="1130784"/>
            <a:ext cx="7842250" cy="1184275"/>
          </a:xfrm>
        </p:spPr>
        <p:txBody>
          <a:bodyPr>
            <a:noAutofit/>
          </a:bodyPr>
          <a:lstStyle>
            <a:lvl1pPr algn="ctr">
              <a:defRPr sz="5500" b="1" spc="-300">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dirty="0"/>
              <a:t>Tähän joku otsikko.</a:t>
            </a:r>
          </a:p>
        </p:txBody>
      </p:sp>
    </p:spTree>
    <p:extLst>
      <p:ext uri="{BB962C8B-B14F-4D97-AF65-F5344CB8AC3E}">
        <p14:creationId xmlns:p14="http://schemas.microsoft.com/office/powerpoint/2010/main" val="1744786152"/>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ext Slide 1">
    <p:bg>
      <p:bgPr>
        <a:solidFill>
          <a:schemeClr val="bg1"/>
        </a:solidFill>
        <a:effectLst/>
      </p:bgPr>
    </p:bg>
    <p:spTree>
      <p:nvGrpSpPr>
        <p:cNvPr id="1" name=""/>
        <p:cNvGrpSpPr/>
        <p:nvPr/>
      </p:nvGrpSpPr>
      <p:grpSpPr>
        <a:xfrm>
          <a:off x="0" y="0"/>
          <a:ext cx="0" cy="0"/>
          <a:chOff x="0" y="0"/>
          <a:chExt cx="0" cy="0"/>
        </a:xfrm>
      </p:grpSpPr>
      <p:sp>
        <p:nvSpPr>
          <p:cNvPr id="11" name="Dian numeron paikkamerkki 10"/>
          <p:cNvSpPr>
            <a:spLocks noGrp="1"/>
          </p:cNvSpPr>
          <p:nvPr>
            <p:ph type="sldNum" sz="quarter" idx="10"/>
          </p:nvPr>
        </p:nvSpPr>
        <p:spPr/>
        <p:txBody>
          <a:bodyPr/>
          <a:lstStyle>
            <a:lvl1pPr>
              <a:defRPr>
                <a:solidFill>
                  <a:schemeClr val="tx1"/>
                </a:solidFill>
              </a:defRPr>
            </a:lvl1pPr>
          </a:lstStyle>
          <a:p>
            <a:fld id="{86CB4B4D-7CA3-9044-876B-883B54F8677D}" type="slidenum">
              <a:rPr lang="uk-UA" smtClean="0"/>
              <a:pPr/>
              <a:t>‹#›</a:t>
            </a:fld>
            <a:endParaRPr lang="uk-UA" dirty="0"/>
          </a:p>
        </p:txBody>
      </p:sp>
      <p:sp>
        <p:nvSpPr>
          <p:cNvPr id="13" name="Tekstin paikkamerkki 12"/>
          <p:cNvSpPr>
            <a:spLocks noGrp="1"/>
          </p:cNvSpPr>
          <p:nvPr>
            <p:ph type="body" sz="quarter" idx="11" hasCustomPrompt="1"/>
          </p:nvPr>
        </p:nvSpPr>
        <p:spPr>
          <a:xfrm>
            <a:off x="3132000" y="2235655"/>
            <a:ext cx="2880000" cy="2016000"/>
          </a:xfrm>
        </p:spPr>
        <p:txBody>
          <a:bodyPr lIns="0" tIns="0" rIns="0" bIns="0">
            <a:noAutofit/>
          </a:bodyPr>
          <a:lstStyle>
            <a:lvl1pPr marL="0" indent="0" algn="just">
              <a:lnSpc>
                <a:spcPts val="1600"/>
              </a:lnSpc>
              <a:buNone/>
              <a:defRPr sz="1200" baseline="0">
                <a:solidFill>
                  <a:schemeClr val="tx1"/>
                </a:solidFill>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dirty="0"/>
              <a:t>Nam </a:t>
            </a:r>
            <a:r>
              <a:rPr lang="fi-FI" dirty="0" err="1"/>
              <a:t>eget</a:t>
            </a:r>
            <a:r>
              <a:rPr lang="fi-FI" dirty="0"/>
              <a:t> </a:t>
            </a:r>
            <a:r>
              <a:rPr lang="fi-FI" dirty="0" err="1"/>
              <a:t>mauris</a:t>
            </a:r>
            <a:r>
              <a:rPr lang="fi-FI" dirty="0"/>
              <a:t> </a:t>
            </a:r>
            <a:r>
              <a:rPr lang="fi-FI" dirty="0" err="1"/>
              <a:t>eget</a:t>
            </a:r>
            <a:r>
              <a:rPr lang="fi-FI" dirty="0"/>
              <a:t> </a:t>
            </a:r>
            <a:r>
              <a:rPr lang="fi-FI" dirty="0" err="1"/>
              <a:t>lectus</a:t>
            </a:r>
            <a:r>
              <a:rPr lang="fi-FI" dirty="0"/>
              <a:t> </a:t>
            </a:r>
            <a:r>
              <a:rPr lang="fi-FI" dirty="0" err="1"/>
              <a:t>mattis</a:t>
            </a:r>
            <a:r>
              <a:rPr lang="fi-FI" dirty="0"/>
              <a:t> </a:t>
            </a:r>
            <a:r>
              <a:rPr lang="fi-FI" dirty="0" err="1"/>
              <a:t>lacinia</a:t>
            </a:r>
            <a:r>
              <a:rPr lang="fi-FI" dirty="0"/>
              <a:t>. </a:t>
            </a:r>
            <a:r>
              <a:rPr lang="fi-FI" dirty="0" err="1"/>
              <a:t>Quisque</a:t>
            </a:r>
            <a:r>
              <a:rPr lang="fi-FI" dirty="0"/>
              <a:t> </a:t>
            </a:r>
            <a:r>
              <a:rPr lang="fi-FI" dirty="0" err="1"/>
              <a:t>malesuada</a:t>
            </a:r>
            <a:r>
              <a:rPr lang="fi-FI" dirty="0"/>
              <a:t> </a:t>
            </a:r>
            <a:r>
              <a:rPr lang="fi-FI" dirty="0" err="1"/>
              <a:t>bibendum</a:t>
            </a:r>
            <a:r>
              <a:rPr lang="fi-FI" dirty="0"/>
              <a:t> </a:t>
            </a:r>
            <a:r>
              <a:rPr lang="fi-FI" dirty="0" err="1"/>
              <a:t>augue</a:t>
            </a:r>
            <a:r>
              <a:rPr lang="fi-FI" dirty="0"/>
              <a:t>, </a:t>
            </a:r>
            <a:r>
              <a:rPr lang="fi-FI" dirty="0" err="1"/>
              <a:t>ut</a:t>
            </a:r>
            <a:r>
              <a:rPr lang="fi-FI" dirty="0"/>
              <a:t> </a:t>
            </a:r>
            <a:r>
              <a:rPr lang="fi-FI" dirty="0" err="1"/>
              <a:t>elementum</a:t>
            </a:r>
            <a:r>
              <a:rPr lang="fi-FI" dirty="0"/>
              <a:t> </a:t>
            </a:r>
            <a:r>
              <a:rPr lang="fi-FI" dirty="0" err="1"/>
              <a:t>risus</a:t>
            </a:r>
            <a:r>
              <a:rPr lang="fi-FI" dirty="0"/>
              <a:t> </a:t>
            </a:r>
            <a:r>
              <a:rPr lang="fi-FI" dirty="0" err="1"/>
              <a:t>tristique</a:t>
            </a:r>
            <a:r>
              <a:rPr lang="fi-FI" dirty="0"/>
              <a:t> </a:t>
            </a:r>
            <a:r>
              <a:rPr lang="fi-FI" dirty="0" err="1"/>
              <a:t>sit</a:t>
            </a:r>
            <a:r>
              <a:rPr lang="fi-FI" dirty="0"/>
              <a:t> </a:t>
            </a:r>
            <a:r>
              <a:rPr lang="fi-FI" dirty="0" err="1"/>
              <a:t>amet</a:t>
            </a:r>
            <a:r>
              <a:rPr lang="fi-FI" dirty="0"/>
              <a:t>. </a:t>
            </a:r>
            <a:r>
              <a:rPr lang="fi-FI" dirty="0" err="1"/>
              <a:t>Sed</a:t>
            </a:r>
            <a:r>
              <a:rPr lang="fi-FI" dirty="0"/>
              <a:t> </a:t>
            </a:r>
            <a:r>
              <a:rPr lang="fi-FI" dirty="0" err="1"/>
              <a:t>posuere</a:t>
            </a:r>
            <a:r>
              <a:rPr lang="fi-FI" dirty="0"/>
              <a:t> </a:t>
            </a:r>
            <a:r>
              <a:rPr lang="fi-FI" dirty="0" err="1"/>
              <a:t>ante</a:t>
            </a:r>
            <a:r>
              <a:rPr lang="fi-FI" dirty="0"/>
              <a:t> at </a:t>
            </a:r>
            <a:r>
              <a:rPr lang="fi-FI" dirty="0" err="1"/>
              <a:t>metus</a:t>
            </a:r>
            <a:r>
              <a:rPr lang="fi-FI" dirty="0"/>
              <a:t> </a:t>
            </a:r>
            <a:r>
              <a:rPr lang="fi-FI" dirty="0" err="1"/>
              <a:t>suscipit</a:t>
            </a:r>
            <a:r>
              <a:rPr lang="fi-FI" dirty="0"/>
              <a:t>, </a:t>
            </a:r>
            <a:r>
              <a:rPr lang="fi-FI" dirty="0" err="1"/>
              <a:t>tempor</a:t>
            </a:r>
            <a:r>
              <a:rPr lang="fi-FI" dirty="0"/>
              <a:t> </a:t>
            </a:r>
            <a:r>
              <a:rPr lang="fi-FI" dirty="0" err="1"/>
              <a:t>blandit</a:t>
            </a:r>
            <a:r>
              <a:rPr lang="fi-FI" dirty="0"/>
              <a:t> </a:t>
            </a:r>
            <a:r>
              <a:rPr lang="fi-FI" dirty="0" err="1"/>
              <a:t>eros</a:t>
            </a:r>
            <a:r>
              <a:rPr lang="fi-FI" dirty="0"/>
              <a:t> </a:t>
            </a:r>
            <a:r>
              <a:rPr lang="fi-FI" dirty="0" err="1"/>
              <a:t>fringilla</a:t>
            </a:r>
            <a:r>
              <a:rPr lang="fi-FI" dirty="0"/>
              <a:t>. </a:t>
            </a:r>
            <a:r>
              <a:rPr lang="fi-FI" dirty="0" err="1"/>
              <a:t>Aenean</a:t>
            </a:r>
            <a:r>
              <a:rPr lang="fi-FI" dirty="0"/>
              <a:t> </a:t>
            </a:r>
            <a:r>
              <a:rPr lang="fi-FI" dirty="0" err="1"/>
              <a:t>vulputate</a:t>
            </a:r>
            <a:r>
              <a:rPr lang="fi-FI" dirty="0"/>
              <a:t> </a:t>
            </a:r>
            <a:r>
              <a:rPr lang="fi-FI" dirty="0" err="1"/>
              <a:t>placerat</a:t>
            </a:r>
            <a:r>
              <a:rPr lang="fi-FI" dirty="0"/>
              <a:t> </a:t>
            </a:r>
            <a:r>
              <a:rPr lang="fi-FI" dirty="0" err="1"/>
              <a:t>leo</a:t>
            </a:r>
            <a:r>
              <a:rPr lang="fi-FI" dirty="0"/>
              <a:t>, vitae </a:t>
            </a:r>
            <a:r>
              <a:rPr lang="fi-FI" dirty="0" err="1"/>
              <a:t>luctus</a:t>
            </a:r>
            <a:r>
              <a:rPr lang="fi-FI" dirty="0"/>
              <a:t> </a:t>
            </a:r>
            <a:r>
              <a:rPr lang="fi-FI" dirty="0" err="1"/>
              <a:t>enim</a:t>
            </a:r>
            <a:r>
              <a:rPr lang="fi-FI" dirty="0"/>
              <a:t> </a:t>
            </a:r>
            <a:r>
              <a:rPr lang="fi-FI" dirty="0" err="1"/>
              <a:t>aliquet</a:t>
            </a:r>
            <a:r>
              <a:rPr lang="fi-FI" dirty="0"/>
              <a:t> </a:t>
            </a:r>
            <a:r>
              <a:rPr lang="fi-FI" dirty="0" err="1"/>
              <a:t>non</a:t>
            </a:r>
            <a:r>
              <a:rPr lang="fi-FI" dirty="0"/>
              <a:t>. </a:t>
            </a:r>
            <a:r>
              <a:rPr lang="fi-FI" dirty="0" err="1"/>
              <a:t>Cras</a:t>
            </a:r>
            <a:r>
              <a:rPr lang="fi-FI" dirty="0"/>
              <a:t> </a:t>
            </a:r>
            <a:r>
              <a:rPr lang="fi-FI" dirty="0" err="1"/>
              <a:t>vel</a:t>
            </a:r>
            <a:r>
              <a:rPr lang="fi-FI" dirty="0"/>
              <a:t> magna </a:t>
            </a:r>
            <a:r>
              <a:rPr lang="fi-FI" dirty="0" err="1"/>
              <a:t>auctor</a:t>
            </a:r>
            <a:r>
              <a:rPr lang="fi-FI" dirty="0"/>
              <a:t>, </a:t>
            </a:r>
            <a:r>
              <a:rPr lang="fi-FI" dirty="0" err="1"/>
              <a:t>varius</a:t>
            </a:r>
            <a:r>
              <a:rPr lang="fi-FI" dirty="0"/>
              <a:t> </a:t>
            </a:r>
            <a:r>
              <a:rPr lang="fi-FI" dirty="0" err="1"/>
              <a:t>ligula</a:t>
            </a:r>
            <a:r>
              <a:rPr lang="fi-FI" dirty="0"/>
              <a:t> et, </a:t>
            </a:r>
            <a:r>
              <a:rPr lang="fi-FI" dirty="0" err="1"/>
              <a:t>pellentesque</a:t>
            </a:r>
            <a:r>
              <a:rPr lang="fi-FI" dirty="0"/>
              <a:t> </a:t>
            </a:r>
            <a:r>
              <a:rPr lang="fi-FI" dirty="0" err="1"/>
              <a:t>risus</a:t>
            </a:r>
            <a:r>
              <a:rPr lang="fi-FI" dirty="0"/>
              <a:t>. </a:t>
            </a:r>
            <a:r>
              <a:rPr lang="fi-FI" dirty="0" err="1"/>
              <a:t>Maecenas</a:t>
            </a:r>
            <a:r>
              <a:rPr lang="fi-FI" dirty="0"/>
              <a:t> </a:t>
            </a:r>
            <a:r>
              <a:rPr lang="fi-FI" dirty="0" err="1"/>
              <a:t>mattis</a:t>
            </a:r>
            <a:r>
              <a:rPr lang="fi-FI" dirty="0"/>
              <a:t>, </a:t>
            </a:r>
            <a:r>
              <a:rPr lang="fi-FI" dirty="0" err="1"/>
              <a:t>leo</a:t>
            </a:r>
            <a:r>
              <a:rPr lang="fi-FI" dirty="0"/>
              <a:t> at </a:t>
            </a:r>
            <a:r>
              <a:rPr lang="fi-FI" dirty="0" err="1"/>
              <a:t>congue</a:t>
            </a:r>
            <a:r>
              <a:rPr lang="fi-FI" dirty="0"/>
              <a:t> </a:t>
            </a:r>
            <a:r>
              <a:rPr lang="fi-FI" dirty="0" err="1"/>
              <a:t>bibendum</a:t>
            </a:r>
            <a:r>
              <a:rPr lang="fi-FI" dirty="0"/>
              <a:t>, </a:t>
            </a:r>
            <a:r>
              <a:rPr lang="fi-FI" dirty="0" err="1"/>
              <a:t>dolor</a:t>
            </a:r>
            <a:r>
              <a:rPr lang="fi-FI" dirty="0"/>
              <a:t> </a:t>
            </a:r>
            <a:r>
              <a:rPr lang="fi-FI" dirty="0" err="1"/>
              <a:t>eros</a:t>
            </a:r>
            <a:r>
              <a:rPr lang="fi-FI" dirty="0"/>
              <a:t> </a:t>
            </a:r>
            <a:r>
              <a:rPr lang="fi-FI" dirty="0" err="1"/>
              <a:t>imperdiet</a:t>
            </a:r>
            <a:r>
              <a:rPr lang="fi-FI" dirty="0"/>
              <a:t> libero, in </a:t>
            </a:r>
            <a:r>
              <a:rPr lang="fi-FI" dirty="0" err="1"/>
              <a:t>gravida</a:t>
            </a:r>
            <a:r>
              <a:rPr lang="fi-FI" dirty="0"/>
              <a:t> </a:t>
            </a:r>
            <a:r>
              <a:rPr lang="fi-FI" dirty="0" err="1"/>
              <a:t>metus</a:t>
            </a:r>
            <a:r>
              <a:rPr lang="fi-FI" dirty="0"/>
              <a:t> </a:t>
            </a:r>
            <a:r>
              <a:rPr lang="fi-FI" dirty="0" err="1"/>
              <a:t>ligula</a:t>
            </a:r>
            <a:r>
              <a:rPr lang="fi-FI" dirty="0"/>
              <a:t> </a:t>
            </a:r>
            <a:r>
              <a:rPr lang="fi-FI" dirty="0" err="1"/>
              <a:t>quis</a:t>
            </a:r>
            <a:r>
              <a:rPr lang="fi-FI" dirty="0"/>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tx1"/>
                </a:solidFill>
                <a:latin typeface="Arial" charset="0"/>
              </a:defRPr>
            </a:lvl1pPr>
          </a:lstStyle>
          <a:p>
            <a:endParaRPr lang="fi-FI" dirty="0"/>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BBD80B1E-FE58-1640-B0B6-E5411AFF9BB9}" type="datetime1">
              <a:rPr lang="fi-FI" smtClean="0"/>
              <a:t>4.9.2020</a:t>
            </a:fld>
            <a:endParaRPr lang="fi-FI" dirty="0"/>
          </a:p>
        </p:txBody>
      </p:sp>
      <p:sp>
        <p:nvSpPr>
          <p:cNvPr id="4" name="Tekstin paikkamerkki 3"/>
          <p:cNvSpPr>
            <a:spLocks noGrp="1"/>
          </p:cNvSpPr>
          <p:nvPr>
            <p:ph type="body" sz="quarter" idx="12" hasCustomPrompt="1"/>
          </p:nvPr>
        </p:nvSpPr>
        <p:spPr>
          <a:xfrm>
            <a:off x="650874" y="1130784"/>
            <a:ext cx="7842250" cy="1184275"/>
          </a:xfrm>
        </p:spPr>
        <p:txBody>
          <a:bodyPr>
            <a:noAutofit/>
          </a:bodyPr>
          <a:lstStyle>
            <a:lvl1pPr algn="ctr">
              <a:defRPr sz="5500" b="1" spc="-300">
                <a:solidFill>
                  <a:schemeClr val="tx1"/>
                </a:solidFill>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dirty="0"/>
              <a:t>Tähän joku otsikko.</a:t>
            </a:r>
          </a:p>
        </p:txBody>
      </p:sp>
      <p:pic>
        <p:nvPicPr>
          <p:cNvPr id="8" name="Kuva 7"/>
          <p:cNvPicPr>
            <a:picLocks noChangeAspect="1"/>
          </p:cNvPicPr>
          <p:nvPr userDrawn="1"/>
        </p:nvPicPr>
        <p:blipFill>
          <a:blip r:embed="rId2" cstate="screen">
            <a:lum bright="100000"/>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spTree>
    <p:extLst>
      <p:ext uri="{BB962C8B-B14F-4D97-AF65-F5344CB8AC3E}">
        <p14:creationId xmlns:p14="http://schemas.microsoft.com/office/powerpoint/2010/main" val="2831755898"/>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Sisällön paikkamerkki 4"/>
          <p:cNvSpPr>
            <a:spLocks noGrp="1"/>
          </p:cNvSpPr>
          <p:nvPr>
            <p:ph sz="quarter" idx="11" hasCustomPrompt="1"/>
          </p:nvPr>
        </p:nvSpPr>
        <p:spPr>
          <a:xfrm>
            <a:off x="0" y="0"/>
            <a:ext cx="9144000" cy="5143500"/>
          </a:xfrm>
        </p:spPr>
        <p:txBody>
          <a:bodyPr>
            <a:normAutofit/>
          </a:bodyPr>
          <a:lstStyle>
            <a:lvl1pPr>
              <a:defRPr sz="1200">
                <a:solidFill>
                  <a:schemeClr val="tx1"/>
                </a:solidFill>
              </a:defRPr>
            </a:lvl1pPr>
          </a:lstStyle>
          <a:p>
            <a:pPr lvl="0"/>
            <a:r>
              <a:rPr lang="fi-FI" dirty="0"/>
              <a:t>Lisää kuva tai sisältö</a:t>
            </a:r>
          </a:p>
        </p:txBody>
      </p:sp>
      <p:sp>
        <p:nvSpPr>
          <p:cNvPr id="4"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E1979CA0-3B1B-D249-8FC3-B8B4DE4A80FE}" type="datetime1">
              <a:rPr lang="fi-FI" smtClean="0"/>
              <a:t>4.9.2020</a:t>
            </a:fld>
            <a:endParaRPr lang="fi-FI" dirty="0"/>
          </a:p>
        </p:txBody>
      </p:sp>
      <p:sp>
        <p:nvSpPr>
          <p:cNvPr id="7" name="Dian numeron paikkamerkki 10"/>
          <p:cNvSpPr>
            <a:spLocks noGrp="1"/>
          </p:cNvSpPr>
          <p:nvPr>
            <p:ph type="sldNum" sz="quarter" idx="10"/>
          </p:nvPr>
        </p:nvSpPr>
        <p:spPr>
          <a:xfrm>
            <a:off x="4397828" y="4686328"/>
            <a:ext cx="348343" cy="215444"/>
          </a:xfrm>
        </p:spPr>
        <p:txBody>
          <a:bodyPr/>
          <a:lstStyle>
            <a:lvl1pPr>
              <a:defRPr>
                <a:solidFill>
                  <a:schemeClr val="tx1"/>
                </a:solidFill>
              </a:defRPr>
            </a:lvl1pPr>
          </a:lstStyle>
          <a:p>
            <a:fld id="{86CB4B4D-7CA3-9044-876B-883B54F8677D}" type="slidenum">
              <a:rPr lang="uk-UA" smtClean="0"/>
              <a:pPr/>
              <a:t>‹#›</a:t>
            </a:fld>
            <a:endParaRPr lang="uk-UA" dirty="0"/>
          </a:p>
        </p:txBody>
      </p:sp>
      <p:sp>
        <p:nvSpPr>
          <p:cNvPr id="9"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tx1"/>
                </a:solidFill>
                <a:latin typeface="Arial" charset="0"/>
              </a:defRPr>
            </a:lvl1pPr>
          </a:lstStyle>
          <a:p>
            <a:endParaRPr lang="fi-FI" dirty="0"/>
          </a:p>
        </p:txBody>
      </p:sp>
    </p:spTree>
    <p:extLst>
      <p:ext uri="{BB962C8B-B14F-4D97-AF65-F5344CB8AC3E}">
        <p14:creationId xmlns:p14="http://schemas.microsoft.com/office/powerpoint/2010/main" val="3562237103"/>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7" name="Sisällön paikkamerkki 6"/>
          <p:cNvSpPr>
            <a:spLocks noGrp="1"/>
          </p:cNvSpPr>
          <p:nvPr>
            <p:ph sz="quarter" idx="13" hasCustomPrompt="1"/>
          </p:nvPr>
        </p:nvSpPr>
        <p:spPr>
          <a:xfrm>
            <a:off x="4283184" y="501750"/>
            <a:ext cx="4140000" cy="4140000"/>
          </a:xfrm>
          <a:prstGeom prst="ellipse">
            <a:avLst/>
          </a:prstGeom>
        </p:spPr>
        <p:txBody>
          <a:bodyPr/>
          <a:lstStyle/>
          <a:p>
            <a:pPr lvl="0"/>
            <a:r>
              <a:rPr lang="fi-FI" dirty="0"/>
              <a:t>Lisää kuva tai sisältö</a:t>
            </a:r>
          </a:p>
        </p:txBody>
      </p:sp>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dirty="0"/>
          </a:p>
        </p:txBody>
      </p:sp>
      <p:sp>
        <p:nvSpPr>
          <p:cNvPr id="13" name="Tekstin paikkamerkki 12"/>
          <p:cNvSpPr>
            <a:spLocks noGrp="1"/>
          </p:cNvSpPr>
          <p:nvPr>
            <p:ph type="body" sz="quarter" idx="11" hasCustomPrompt="1"/>
          </p:nvPr>
        </p:nvSpPr>
        <p:spPr>
          <a:xfrm>
            <a:off x="1026000" y="2235655"/>
            <a:ext cx="2880000" cy="2016000"/>
          </a:xfrm>
        </p:spPr>
        <p:txBody>
          <a:bodyPr lIns="0" tIns="0" rIns="0" bIns="0">
            <a:noAutofit/>
          </a:bodyPr>
          <a:lstStyle>
            <a:lvl1pPr marL="0" indent="0" algn="just">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dirty="0"/>
              <a:t>Nam </a:t>
            </a:r>
            <a:r>
              <a:rPr lang="fi-FI" dirty="0" err="1"/>
              <a:t>eget</a:t>
            </a:r>
            <a:r>
              <a:rPr lang="fi-FI" dirty="0"/>
              <a:t> </a:t>
            </a:r>
            <a:r>
              <a:rPr lang="fi-FI" dirty="0" err="1"/>
              <a:t>mauris</a:t>
            </a:r>
            <a:r>
              <a:rPr lang="fi-FI" dirty="0"/>
              <a:t> </a:t>
            </a:r>
            <a:r>
              <a:rPr lang="fi-FI" dirty="0" err="1"/>
              <a:t>eget</a:t>
            </a:r>
            <a:r>
              <a:rPr lang="fi-FI" dirty="0"/>
              <a:t> </a:t>
            </a:r>
            <a:r>
              <a:rPr lang="fi-FI" dirty="0" err="1"/>
              <a:t>lectus</a:t>
            </a:r>
            <a:r>
              <a:rPr lang="fi-FI" dirty="0"/>
              <a:t> </a:t>
            </a:r>
            <a:r>
              <a:rPr lang="fi-FI" dirty="0" err="1"/>
              <a:t>mattis</a:t>
            </a:r>
            <a:r>
              <a:rPr lang="fi-FI" dirty="0"/>
              <a:t> </a:t>
            </a:r>
            <a:r>
              <a:rPr lang="fi-FI" dirty="0" err="1"/>
              <a:t>lacinia</a:t>
            </a:r>
            <a:r>
              <a:rPr lang="fi-FI" dirty="0"/>
              <a:t>. </a:t>
            </a:r>
            <a:r>
              <a:rPr lang="fi-FI" dirty="0" err="1"/>
              <a:t>Quisque</a:t>
            </a:r>
            <a:r>
              <a:rPr lang="fi-FI" dirty="0"/>
              <a:t> </a:t>
            </a:r>
            <a:r>
              <a:rPr lang="fi-FI" dirty="0" err="1"/>
              <a:t>malesuada</a:t>
            </a:r>
            <a:r>
              <a:rPr lang="fi-FI" dirty="0"/>
              <a:t> </a:t>
            </a:r>
            <a:r>
              <a:rPr lang="fi-FI" dirty="0" err="1"/>
              <a:t>bibendum</a:t>
            </a:r>
            <a:r>
              <a:rPr lang="fi-FI" dirty="0"/>
              <a:t> </a:t>
            </a:r>
            <a:r>
              <a:rPr lang="fi-FI" dirty="0" err="1"/>
              <a:t>augue</a:t>
            </a:r>
            <a:r>
              <a:rPr lang="fi-FI" dirty="0"/>
              <a:t>, </a:t>
            </a:r>
            <a:r>
              <a:rPr lang="fi-FI" dirty="0" err="1"/>
              <a:t>ut</a:t>
            </a:r>
            <a:r>
              <a:rPr lang="fi-FI" dirty="0"/>
              <a:t> </a:t>
            </a:r>
            <a:r>
              <a:rPr lang="fi-FI" dirty="0" err="1"/>
              <a:t>elementum</a:t>
            </a:r>
            <a:r>
              <a:rPr lang="fi-FI" dirty="0"/>
              <a:t> </a:t>
            </a:r>
            <a:r>
              <a:rPr lang="fi-FI" dirty="0" err="1"/>
              <a:t>risus</a:t>
            </a:r>
            <a:r>
              <a:rPr lang="fi-FI" dirty="0"/>
              <a:t> </a:t>
            </a:r>
            <a:r>
              <a:rPr lang="fi-FI" dirty="0" err="1"/>
              <a:t>tristique</a:t>
            </a:r>
            <a:r>
              <a:rPr lang="fi-FI" dirty="0"/>
              <a:t> </a:t>
            </a:r>
            <a:r>
              <a:rPr lang="fi-FI" dirty="0" err="1"/>
              <a:t>sit</a:t>
            </a:r>
            <a:r>
              <a:rPr lang="fi-FI" dirty="0"/>
              <a:t> </a:t>
            </a:r>
            <a:r>
              <a:rPr lang="fi-FI" dirty="0" err="1"/>
              <a:t>amet</a:t>
            </a:r>
            <a:r>
              <a:rPr lang="fi-FI" dirty="0"/>
              <a:t>. </a:t>
            </a:r>
            <a:r>
              <a:rPr lang="fi-FI" dirty="0" err="1"/>
              <a:t>Sed</a:t>
            </a:r>
            <a:r>
              <a:rPr lang="fi-FI" dirty="0"/>
              <a:t> </a:t>
            </a:r>
            <a:r>
              <a:rPr lang="fi-FI" dirty="0" err="1"/>
              <a:t>posuere</a:t>
            </a:r>
            <a:r>
              <a:rPr lang="fi-FI" dirty="0"/>
              <a:t> </a:t>
            </a:r>
            <a:r>
              <a:rPr lang="fi-FI" dirty="0" err="1"/>
              <a:t>ante</a:t>
            </a:r>
            <a:r>
              <a:rPr lang="fi-FI" dirty="0"/>
              <a:t> at </a:t>
            </a:r>
            <a:r>
              <a:rPr lang="fi-FI" dirty="0" err="1"/>
              <a:t>metus</a:t>
            </a:r>
            <a:r>
              <a:rPr lang="fi-FI" dirty="0"/>
              <a:t> </a:t>
            </a:r>
            <a:r>
              <a:rPr lang="fi-FI" dirty="0" err="1"/>
              <a:t>suscipit</a:t>
            </a:r>
            <a:r>
              <a:rPr lang="fi-FI" dirty="0"/>
              <a:t>, </a:t>
            </a:r>
            <a:r>
              <a:rPr lang="fi-FI" dirty="0" err="1"/>
              <a:t>tempor</a:t>
            </a:r>
            <a:r>
              <a:rPr lang="fi-FI" dirty="0"/>
              <a:t> </a:t>
            </a:r>
            <a:r>
              <a:rPr lang="fi-FI" dirty="0" err="1"/>
              <a:t>blandit</a:t>
            </a:r>
            <a:r>
              <a:rPr lang="fi-FI" dirty="0"/>
              <a:t> </a:t>
            </a:r>
            <a:r>
              <a:rPr lang="fi-FI" dirty="0" err="1"/>
              <a:t>eros</a:t>
            </a:r>
            <a:r>
              <a:rPr lang="fi-FI" dirty="0"/>
              <a:t> </a:t>
            </a:r>
            <a:r>
              <a:rPr lang="fi-FI" dirty="0" err="1"/>
              <a:t>fringilla</a:t>
            </a:r>
            <a:r>
              <a:rPr lang="fi-FI" dirty="0"/>
              <a:t>. </a:t>
            </a:r>
            <a:r>
              <a:rPr lang="fi-FI" dirty="0" err="1"/>
              <a:t>Aenean</a:t>
            </a:r>
            <a:r>
              <a:rPr lang="fi-FI" dirty="0"/>
              <a:t> </a:t>
            </a:r>
            <a:r>
              <a:rPr lang="fi-FI" dirty="0" err="1"/>
              <a:t>vulputate</a:t>
            </a:r>
            <a:r>
              <a:rPr lang="fi-FI" dirty="0"/>
              <a:t> </a:t>
            </a:r>
            <a:r>
              <a:rPr lang="fi-FI" dirty="0" err="1"/>
              <a:t>placerat</a:t>
            </a:r>
            <a:r>
              <a:rPr lang="fi-FI" dirty="0"/>
              <a:t> </a:t>
            </a:r>
            <a:r>
              <a:rPr lang="fi-FI" dirty="0" err="1"/>
              <a:t>leo</a:t>
            </a:r>
            <a:r>
              <a:rPr lang="fi-FI" dirty="0"/>
              <a:t>, vitae </a:t>
            </a:r>
            <a:r>
              <a:rPr lang="fi-FI" dirty="0" err="1"/>
              <a:t>luctus</a:t>
            </a:r>
            <a:r>
              <a:rPr lang="fi-FI" dirty="0"/>
              <a:t> </a:t>
            </a:r>
            <a:r>
              <a:rPr lang="fi-FI" dirty="0" err="1"/>
              <a:t>enim</a:t>
            </a:r>
            <a:r>
              <a:rPr lang="fi-FI" dirty="0"/>
              <a:t> </a:t>
            </a:r>
            <a:r>
              <a:rPr lang="fi-FI" dirty="0" err="1"/>
              <a:t>aliquet</a:t>
            </a:r>
            <a:r>
              <a:rPr lang="fi-FI" dirty="0"/>
              <a:t> </a:t>
            </a:r>
            <a:r>
              <a:rPr lang="fi-FI" dirty="0" err="1"/>
              <a:t>non</a:t>
            </a:r>
            <a:r>
              <a:rPr lang="fi-FI" dirty="0"/>
              <a:t>. </a:t>
            </a:r>
            <a:r>
              <a:rPr lang="fi-FI" dirty="0" err="1"/>
              <a:t>Cras</a:t>
            </a:r>
            <a:r>
              <a:rPr lang="fi-FI" dirty="0"/>
              <a:t> </a:t>
            </a:r>
            <a:r>
              <a:rPr lang="fi-FI" dirty="0" err="1"/>
              <a:t>vel</a:t>
            </a:r>
            <a:r>
              <a:rPr lang="fi-FI" dirty="0"/>
              <a:t> magna </a:t>
            </a:r>
            <a:r>
              <a:rPr lang="fi-FI" dirty="0" err="1"/>
              <a:t>auctor</a:t>
            </a:r>
            <a:r>
              <a:rPr lang="fi-FI" dirty="0"/>
              <a:t>, </a:t>
            </a:r>
            <a:r>
              <a:rPr lang="fi-FI" dirty="0" err="1"/>
              <a:t>varius</a:t>
            </a:r>
            <a:r>
              <a:rPr lang="fi-FI" dirty="0"/>
              <a:t> </a:t>
            </a:r>
            <a:r>
              <a:rPr lang="fi-FI" dirty="0" err="1"/>
              <a:t>ligula</a:t>
            </a:r>
            <a:r>
              <a:rPr lang="fi-FI" dirty="0"/>
              <a:t> et, </a:t>
            </a:r>
            <a:r>
              <a:rPr lang="fi-FI" dirty="0" err="1"/>
              <a:t>pellentesque</a:t>
            </a:r>
            <a:r>
              <a:rPr lang="fi-FI" dirty="0"/>
              <a:t> </a:t>
            </a:r>
            <a:r>
              <a:rPr lang="fi-FI" dirty="0" err="1"/>
              <a:t>risus</a:t>
            </a:r>
            <a:r>
              <a:rPr lang="fi-FI" dirty="0"/>
              <a:t>. </a:t>
            </a:r>
            <a:r>
              <a:rPr lang="fi-FI" dirty="0" err="1"/>
              <a:t>Maecenas</a:t>
            </a:r>
            <a:r>
              <a:rPr lang="fi-FI" dirty="0"/>
              <a:t> </a:t>
            </a:r>
            <a:r>
              <a:rPr lang="fi-FI" dirty="0" err="1"/>
              <a:t>mattis</a:t>
            </a:r>
            <a:r>
              <a:rPr lang="fi-FI" dirty="0"/>
              <a:t>, </a:t>
            </a:r>
            <a:r>
              <a:rPr lang="fi-FI" dirty="0" err="1"/>
              <a:t>leo</a:t>
            </a:r>
            <a:r>
              <a:rPr lang="fi-FI" dirty="0"/>
              <a:t> at </a:t>
            </a:r>
            <a:r>
              <a:rPr lang="fi-FI" dirty="0" err="1"/>
              <a:t>congue</a:t>
            </a:r>
            <a:r>
              <a:rPr lang="fi-FI" dirty="0"/>
              <a:t> </a:t>
            </a:r>
            <a:r>
              <a:rPr lang="fi-FI" dirty="0" err="1"/>
              <a:t>bibendum</a:t>
            </a:r>
            <a:r>
              <a:rPr lang="fi-FI" dirty="0"/>
              <a:t>, </a:t>
            </a:r>
            <a:r>
              <a:rPr lang="fi-FI" dirty="0" err="1"/>
              <a:t>dolor</a:t>
            </a:r>
            <a:r>
              <a:rPr lang="fi-FI" dirty="0"/>
              <a:t> </a:t>
            </a:r>
            <a:r>
              <a:rPr lang="fi-FI" dirty="0" err="1"/>
              <a:t>eros</a:t>
            </a:r>
            <a:r>
              <a:rPr lang="fi-FI" dirty="0"/>
              <a:t> </a:t>
            </a:r>
            <a:r>
              <a:rPr lang="fi-FI" dirty="0" err="1"/>
              <a:t>imperdiet</a:t>
            </a:r>
            <a:r>
              <a:rPr lang="fi-FI" dirty="0"/>
              <a:t> libero, in </a:t>
            </a:r>
            <a:r>
              <a:rPr lang="fi-FI" dirty="0" err="1"/>
              <a:t>gravida</a:t>
            </a:r>
            <a:r>
              <a:rPr lang="fi-FI" dirty="0"/>
              <a:t> </a:t>
            </a:r>
            <a:r>
              <a:rPr lang="fi-FI" dirty="0" err="1"/>
              <a:t>metus</a:t>
            </a:r>
            <a:r>
              <a:rPr lang="fi-FI" dirty="0"/>
              <a:t> </a:t>
            </a:r>
            <a:r>
              <a:rPr lang="fi-FI" dirty="0" err="1"/>
              <a:t>ligula</a:t>
            </a:r>
            <a:r>
              <a:rPr lang="fi-FI" dirty="0"/>
              <a:t> </a:t>
            </a:r>
            <a:r>
              <a:rPr lang="fi-FI" dirty="0" err="1"/>
              <a:t>quis</a:t>
            </a:r>
            <a:r>
              <a:rPr lang="fi-FI" dirty="0"/>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dirty="0"/>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A47B4EEA-956F-BE40-9EA8-75EABA78A333}" type="datetime1">
              <a:rPr lang="fi-FI" smtClean="0"/>
              <a:t>4.9.2020</a:t>
            </a:fld>
            <a:endParaRPr lang="fi-FI" dirty="0"/>
          </a:p>
        </p:txBody>
      </p:sp>
      <p:sp>
        <p:nvSpPr>
          <p:cNvPr id="4" name="Tekstin paikkamerkki 3"/>
          <p:cNvSpPr>
            <a:spLocks noGrp="1"/>
          </p:cNvSpPr>
          <p:nvPr>
            <p:ph type="body" sz="quarter" idx="12" hasCustomPrompt="1"/>
          </p:nvPr>
        </p:nvSpPr>
        <p:spPr>
          <a:xfrm>
            <a:off x="1026000" y="1130784"/>
            <a:ext cx="7842250" cy="1184275"/>
          </a:xfrm>
        </p:spPr>
        <p:txBody>
          <a:bodyPr>
            <a:noAutofit/>
          </a:bodyPr>
          <a:lstStyle>
            <a:lvl1pPr algn="l">
              <a:defRPr sz="5500" b="1" spc="-300">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dirty="0"/>
              <a:t>Tähän joku otsikko.</a:t>
            </a:r>
          </a:p>
        </p:txBody>
      </p:sp>
    </p:spTree>
    <p:extLst>
      <p:ext uri="{BB962C8B-B14F-4D97-AF65-F5344CB8AC3E}">
        <p14:creationId xmlns:p14="http://schemas.microsoft.com/office/powerpoint/2010/main" val="2774603987"/>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ext Slide 1">
    <p:spTree>
      <p:nvGrpSpPr>
        <p:cNvPr id="1" name=""/>
        <p:cNvGrpSpPr/>
        <p:nvPr/>
      </p:nvGrpSpPr>
      <p:grpSpPr>
        <a:xfrm>
          <a:off x="0" y="0"/>
          <a:ext cx="0" cy="0"/>
          <a:chOff x="0" y="0"/>
          <a:chExt cx="0" cy="0"/>
        </a:xfrm>
      </p:grpSpPr>
      <p:sp>
        <p:nvSpPr>
          <p:cNvPr id="7" name="Sisällön paikkamerkki 6"/>
          <p:cNvSpPr>
            <a:spLocks noGrp="1"/>
          </p:cNvSpPr>
          <p:nvPr>
            <p:ph sz="quarter" idx="13" hasCustomPrompt="1"/>
          </p:nvPr>
        </p:nvSpPr>
        <p:spPr>
          <a:xfrm>
            <a:off x="1026000" y="1401750"/>
            <a:ext cx="2340000" cy="2340000"/>
          </a:xfrm>
          <a:prstGeom prst="ellipse">
            <a:avLst/>
          </a:prstGeom>
        </p:spPr>
        <p:txBody>
          <a:bodyPr/>
          <a:lstStyle/>
          <a:p>
            <a:pPr lvl="0"/>
            <a:r>
              <a:rPr lang="fi-FI" dirty="0"/>
              <a:t>Lisää kuva tai sisältö</a:t>
            </a:r>
          </a:p>
        </p:txBody>
      </p:sp>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dirty="0"/>
          </a:p>
        </p:txBody>
      </p:sp>
      <p:sp>
        <p:nvSpPr>
          <p:cNvPr id="13" name="Tekstin paikkamerkki 12"/>
          <p:cNvSpPr>
            <a:spLocks noGrp="1"/>
          </p:cNvSpPr>
          <p:nvPr>
            <p:ph type="body" sz="quarter" idx="11" hasCustomPrompt="1"/>
          </p:nvPr>
        </p:nvSpPr>
        <p:spPr>
          <a:xfrm>
            <a:off x="3769200" y="2653198"/>
            <a:ext cx="4666346" cy="1721094"/>
          </a:xfrm>
        </p:spPr>
        <p:txBody>
          <a:bodyPr lIns="0" tIns="0" rIns="0" bIns="0">
            <a:noAutofit/>
          </a:bodyPr>
          <a:lstStyle>
            <a:lvl1pPr marL="0" indent="0" algn="l">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dirty="0"/>
              <a:t>Nam </a:t>
            </a:r>
            <a:r>
              <a:rPr lang="fi-FI" dirty="0" err="1"/>
              <a:t>eget</a:t>
            </a:r>
            <a:r>
              <a:rPr lang="fi-FI" dirty="0"/>
              <a:t> </a:t>
            </a:r>
            <a:r>
              <a:rPr lang="fi-FI" dirty="0" err="1"/>
              <a:t>mauris</a:t>
            </a:r>
            <a:r>
              <a:rPr lang="fi-FI" dirty="0"/>
              <a:t> </a:t>
            </a:r>
            <a:r>
              <a:rPr lang="fi-FI" dirty="0" err="1"/>
              <a:t>eget</a:t>
            </a:r>
            <a:r>
              <a:rPr lang="fi-FI" dirty="0"/>
              <a:t> </a:t>
            </a:r>
            <a:r>
              <a:rPr lang="fi-FI" dirty="0" err="1"/>
              <a:t>lectus</a:t>
            </a:r>
            <a:r>
              <a:rPr lang="fi-FI" dirty="0"/>
              <a:t> </a:t>
            </a:r>
            <a:r>
              <a:rPr lang="fi-FI" dirty="0" err="1"/>
              <a:t>mattis</a:t>
            </a:r>
            <a:r>
              <a:rPr lang="fi-FI" dirty="0"/>
              <a:t> </a:t>
            </a:r>
            <a:r>
              <a:rPr lang="fi-FI" dirty="0" err="1"/>
              <a:t>lacinia</a:t>
            </a:r>
            <a:r>
              <a:rPr lang="fi-FI" dirty="0"/>
              <a:t>. </a:t>
            </a:r>
            <a:r>
              <a:rPr lang="fi-FI" dirty="0" err="1"/>
              <a:t>Quisque</a:t>
            </a:r>
            <a:r>
              <a:rPr lang="fi-FI" dirty="0"/>
              <a:t> </a:t>
            </a:r>
            <a:r>
              <a:rPr lang="fi-FI" dirty="0" err="1"/>
              <a:t>malesuada</a:t>
            </a:r>
            <a:r>
              <a:rPr lang="fi-FI" dirty="0"/>
              <a:t> </a:t>
            </a:r>
            <a:r>
              <a:rPr lang="fi-FI" dirty="0" err="1"/>
              <a:t>bibendum</a:t>
            </a:r>
            <a:r>
              <a:rPr lang="fi-FI" dirty="0"/>
              <a:t> </a:t>
            </a:r>
            <a:r>
              <a:rPr lang="fi-FI" dirty="0" err="1"/>
              <a:t>augue</a:t>
            </a:r>
            <a:r>
              <a:rPr lang="fi-FI" dirty="0"/>
              <a:t>, </a:t>
            </a:r>
            <a:r>
              <a:rPr lang="fi-FI" dirty="0" err="1"/>
              <a:t>ut</a:t>
            </a:r>
            <a:r>
              <a:rPr lang="fi-FI" dirty="0"/>
              <a:t> </a:t>
            </a:r>
            <a:r>
              <a:rPr lang="fi-FI" dirty="0" err="1"/>
              <a:t>elementum</a:t>
            </a:r>
            <a:r>
              <a:rPr lang="fi-FI" dirty="0"/>
              <a:t> </a:t>
            </a:r>
            <a:r>
              <a:rPr lang="fi-FI" dirty="0" err="1"/>
              <a:t>risus</a:t>
            </a:r>
            <a:r>
              <a:rPr lang="fi-FI" dirty="0"/>
              <a:t> </a:t>
            </a:r>
            <a:r>
              <a:rPr lang="fi-FI" dirty="0" err="1"/>
              <a:t>tristique</a:t>
            </a:r>
            <a:r>
              <a:rPr lang="fi-FI" dirty="0"/>
              <a:t> </a:t>
            </a:r>
            <a:r>
              <a:rPr lang="fi-FI" dirty="0" err="1"/>
              <a:t>sit</a:t>
            </a:r>
            <a:r>
              <a:rPr lang="fi-FI" dirty="0"/>
              <a:t> </a:t>
            </a:r>
            <a:r>
              <a:rPr lang="fi-FI" dirty="0" err="1"/>
              <a:t>amet</a:t>
            </a:r>
            <a:r>
              <a:rPr lang="fi-FI" dirty="0"/>
              <a:t>. </a:t>
            </a:r>
            <a:r>
              <a:rPr lang="fi-FI" dirty="0" err="1"/>
              <a:t>Sed</a:t>
            </a:r>
            <a:r>
              <a:rPr lang="fi-FI" dirty="0"/>
              <a:t> </a:t>
            </a:r>
            <a:r>
              <a:rPr lang="fi-FI" dirty="0" err="1"/>
              <a:t>posuere</a:t>
            </a:r>
            <a:r>
              <a:rPr lang="fi-FI" dirty="0"/>
              <a:t> </a:t>
            </a:r>
            <a:r>
              <a:rPr lang="fi-FI" dirty="0" err="1"/>
              <a:t>ante</a:t>
            </a:r>
            <a:r>
              <a:rPr lang="fi-FI" dirty="0"/>
              <a:t> at </a:t>
            </a:r>
            <a:r>
              <a:rPr lang="fi-FI" dirty="0" err="1"/>
              <a:t>metus</a:t>
            </a:r>
            <a:r>
              <a:rPr lang="fi-FI" dirty="0"/>
              <a:t> </a:t>
            </a:r>
            <a:r>
              <a:rPr lang="fi-FI" dirty="0" err="1"/>
              <a:t>suscipit</a:t>
            </a:r>
            <a:r>
              <a:rPr lang="fi-FI" dirty="0"/>
              <a:t>, </a:t>
            </a:r>
            <a:r>
              <a:rPr lang="fi-FI" dirty="0" err="1"/>
              <a:t>tempor</a:t>
            </a:r>
            <a:r>
              <a:rPr lang="fi-FI" dirty="0"/>
              <a:t> </a:t>
            </a:r>
            <a:r>
              <a:rPr lang="fi-FI" dirty="0" err="1"/>
              <a:t>blandit</a:t>
            </a:r>
            <a:r>
              <a:rPr lang="fi-FI" dirty="0"/>
              <a:t> </a:t>
            </a:r>
            <a:r>
              <a:rPr lang="fi-FI" dirty="0" err="1"/>
              <a:t>eros</a:t>
            </a:r>
            <a:r>
              <a:rPr lang="fi-FI" dirty="0"/>
              <a:t> </a:t>
            </a:r>
            <a:r>
              <a:rPr lang="fi-FI" dirty="0" err="1"/>
              <a:t>fringilla</a:t>
            </a:r>
            <a:r>
              <a:rPr lang="fi-FI" dirty="0"/>
              <a:t>. </a:t>
            </a:r>
            <a:r>
              <a:rPr lang="fi-FI" dirty="0" err="1"/>
              <a:t>Aenean</a:t>
            </a:r>
            <a:r>
              <a:rPr lang="fi-FI" dirty="0"/>
              <a:t> </a:t>
            </a:r>
            <a:r>
              <a:rPr lang="fi-FI" dirty="0" err="1"/>
              <a:t>vulputate</a:t>
            </a:r>
            <a:r>
              <a:rPr lang="fi-FI" dirty="0"/>
              <a:t> </a:t>
            </a:r>
            <a:r>
              <a:rPr lang="fi-FI" dirty="0" err="1"/>
              <a:t>placerat</a:t>
            </a:r>
            <a:r>
              <a:rPr lang="fi-FI" dirty="0"/>
              <a:t> </a:t>
            </a:r>
            <a:r>
              <a:rPr lang="fi-FI" dirty="0" err="1"/>
              <a:t>leo</a:t>
            </a:r>
            <a:r>
              <a:rPr lang="fi-FI" dirty="0"/>
              <a:t>, vitae </a:t>
            </a:r>
            <a:r>
              <a:rPr lang="fi-FI" dirty="0" err="1"/>
              <a:t>luctus</a:t>
            </a:r>
            <a:r>
              <a:rPr lang="fi-FI" dirty="0"/>
              <a:t> </a:t>
            </a:r>
            <a:r>
              <a:rPr lang="fi-FI" dirty="0" err="1"/>
              <a:t>enim</a:t>
            </a:r>
            <a:r>
              <a:rPr lang="fi-FI" dirty="0"/>
              <a:t> </a:t>
            </a:r>
            <a:r>
              <a:rPr lang="fi-FI" dirty="0" err="1"/>
              <a:t>aliquet</a:t>
            </a:r>
            <a:r>
              <a:rPr lang="fi-FI" dirty="0"/>
              <a:t> </a:t>
            </a:r>
            <a:r>
              <a:rPr lang="fi-FI" dirty="0" err="1"/>
              <a:t>non</a:t>
            </a:r>
            <a:r>
              <a:rPr lang="fi-FI" dirty="0"/>
              <a:t>. </a:t>
            </a:r>
            <a:r>
              <a:rPr lang="fi-FI" dirty="0" err="1"/>
              <a:t>Cras</a:t>
            </a:r>
            <a:r>
              <a:rPr lang="fi-FI" dirty="0"/>
              <a:t> </a:t>
            </a:r>
            <a:r>
              <a:rPr lang="fi-FI" dirty="0" err="1"/>
              <a:t>vel</a:t>
            </a:r>
            <a:r>
              <a:rPr lang="fi-FI" dirty="0"/>
              <a:t> magna </a:t>
            </a:r>
            <a:r>
              <a:rPr lang="fi-FI" dirty="0" err="1"/>
              <a:t>auctor</a:t>
            </a:r>
            <a:r>
              <a:rPr lang="fi-FI" dirty="0"/>
              <a:t>, </a:t>
            </a:r>
            <a:r>
              <a:rPr lang="fi-FI" dirty="0" err="1"/>
              <a:t>varius</a:t>
            </a:r>
            <a:r>
              <a:rPr lang="fi-FI" dirty="0"/>
              <a:t> </a:t>
            </a:r>
            <a:r>
              <a:rPr lang="fi-FI" dirty="0" err="1"/>
              <a:t>ligula</a:t>
            </a:r>
            <a:r>
              <a:rPr lang="fi-FI" dirty="0"/>
              <a:t> et, </a:t>
            </a:r>
            <a:r>
              <a:rPr lang="fi-FI" dirty="0" err="1"/>
              <a:t>pellentesque</a:t>
            </a:r>
            <a:r>
              <a:rPr lang="fi-FI" dirty="0"/>
              <a:t> </a:t>
            </a:r>
            <a:r>
              <a:rPr lang="fi-FI" dirty="0" err="1"/>
              <a:t>risus</a:t>
            </a:r>
            <a:r>
              <a:rPr lang="fi-FI" dirty="0"/>
              <a:t>. </a:t>
            </a:r>
            <a:r>
              <a:rPr lang="fi-FI" dirty="0" err="1"/>
              <a:t>Maecenas</a:t>
            </a:r>
            <a:r>
              <a:rPr lang="fi-FI" dirty="0"/>
              <a:t> </a:t>
            </a:r>
            <a:r>
              <a:rPr lang="fi-FI" dirty="0" err="1"/>
              <a:t>mattis</a:t>
            </a:r>
            <a:r>
              <a:rPr lang="fi-FI" dirty="0"/>
              <a:t>, </a:t>
            </a:r>
            <a:r>
              <a:rPr lang="fi-FI" dirty="0" err="1"/>
              <a:t>leo</a:t>
            </a:r>
            <a:r>
              <a:rPr lang="fi-FI" dirty="0"/>
              <a:t> at </a:t>
            </a:r>
            <a:r>
              <a:rPr lang="fi-FI" dirty="0" err="1"/>
              <a:t>congue</a:t>
            </a:r>
            <a:r>
              <a:rPr lang="fi-FI" dirty="0"/>
              <a:t> </a:t>
            </a:r>
            <a:r>
              <a:rPr lang="fi-FI" dirty="0" err="1"/>
              <a:t>bibendum</a:t>
            </a:r>
            <a:r>
              <a:rPr lang="fi-FI" dirty="0"/>
              <a:t>, </a:t>
            </a:r>
            <a:r>
              <a:rPr lang="fi-FI" dirty="0" err="1"/>
              <a:t>dolor</a:t>
            </a:r>
            <a:r>
              <a:rPr lang="fi-FI" dirty="0"/>
              <a:t> </a:t>
            </a:r>
            <a:r>
              <a:rPr lang="fi-FI" dirty="0" err="1"/>
              <a:t>eros</a:t>
            </a:r>
            <a:r>
              <a:rPr lang="fi-FI" dirty="0"/>
              <a:t> </a:t>
            </a:r>
            <a:r>
              <a:rPr lang="fi-FI" dirty="0" err="1"/>
              <a:t>imperdiet</a:t>
            </a:r>
            <a:r>
              <a:rPr lang="fi-FI" dirty="0"/>
              <a:t> libero, in </a:t>
            </a:r>
            <a:r>
              <a:rPr lang="fi-FI" dirty="0" err="1"/>
              <a:t>gravida</a:t>
            </a:r>
            <a:r>
              <a:rPr lang="fi-FI" dirty="0"/>
              <a:t> </a:t>
            </a:r>
            <a:r>
              <a:rPr lang="fi-FI" dirty="0" err="1"/>
              <a:t>metus</a:t>
            </a:r>
            <a:r>
              <a:rPr lang="fi-FI" dirty="0"/>
              <a:t> </a:t>
            </a:r>
            <a:r>
              <a:rPr lang="fi-FI" dirty="0" err="1"/>
              <a:t>ligula</a:t>
            </a:r>
            <a:r>
              <a:rPr lang="fi-FI" dirty="0"/>
              <a:t> </a:t>
            </a:r>
            <a:r>
              <a:rPr lang="fi-FI" dirty="0" err="1"/>
              <a:t>quis</a:t>
            </a:r>
            <a:r>
              <a:rPr lang="fi-FI" dirty="0"/>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dirty="0"/>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446B6B13-11F9-E64B-ACC7-EB7492C49653}" type="datetime1">
              <a:rPr lang="fi-FI" smtClean="0"/>
              <a:t>4.9.2020</a:t>
            </a:fld>
            <a:endParaRPr lang="fi-FI" dirty="0"/>
          </a:p>
        </p:txBody>
      </p:sp>
      <p:sp>
        <p:nvSpPr>
          <p:cNvPr id="4" name="Tekstin paikkamerkki 3"/>
          <p:cNvSpPr>
            <a:spLocks noGrp="1"/>
          </p:cNvSpPr>
          <p:nvPr>
            <p:ph type="body" sz="quarter" idx="12" hasCustomPrompt="1"/>
          </p:nvPr>
        </p:nvSpPr>
        <p:spPr>
          <a:xfrm>
            <a:off x="3769200" y="1309388"/>
            <a:ext cx="4666346" cy="1184275"/>
          </a:xfrm>
        </p:spPr>
        <p:txBody>
          <a:bodyPr anchor="b" anchorCtr="0">
            <a:noAutofit/>
          </a:bodyPr>
          <a:lstStyle>
            <a:lvl1pPr algn="l">
              <a:lnSpc>
                <a:spcPts val="3500"/>
              </a:lnSpc>
              <a:defRPr sz="3500" b="1" spc="-300">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dirty="0"/>
              <a:t>Tähän joku </a:t>
            </a:r>
            <a:br>
              <a:rPr lang="fi-FI" dirty="0"/>
            </a:br>
            <a:r>
              <a:rPr lang="fi-FI" dirty="0"/>
              <a:t>otsikko.</a:t>
            </a:r>
          </a:p>
        </p:txBody>
      </p:sp>
    </p:spTree>
    <p:extLst>
      <p:ext uri="{BB962C8B-B14F-4D97-AF65-F5344CB8AC3E}">
        <p14:creationId xmlns:p14="http://schemas.microsoft.com/office/powerpoint/2010/main" val="319770743"/>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ext Slide 1">
    <p:spTree>
      <p:nvGrpSpPr>
        <p:cNvPr id="1" name=""/>
        <p:cNvGrpSpPr/>
        <p:nvPr/>
      </p:nvGrpSpPr>
      <p:grpSpPr>
        <a:xfrm>
          <a:off x="0" y="0"/>
          <a:ext cx="0" cy="0"/>
          <a:chOff x="0" y="0"/>
          <a:chExt cx="0" cy="0"/>
        </a:xfrm>
      </p:grpSpPr>
      <p:sp>
        <p:nvSpPr>
          <p:cNvPr id="7" name="Sisällön paikkamerkki 6"/>
          <p:cNvSpPr>
            <a:spLocks noGrp="1"/>
          </p:cNvSpPr>
          <p:nvPr>
            <p:ph sz="quarter" idx="13" hasCustomPrompt="1"/>
          </p:nvPr>
        </p:nvSpPr>
        <p:spPr>
          <a:xfrm>
            <a:off x="1026000" y="591750"/>
            <a:ext cx="1980000" cy="1980000"/>
          </a:xfrm>
          <a:prstGeom prst="ellipse">
            <a:avLst/>
          </a:prstGeom>
        </p:spPr>
        <p:txBody>
          <a:bodyPr/>
          <a:lstStyle/>
          <a:p>
            <a:pPr lvl="0"/>
            <a:r>
              <a:rPr lang="fi-FI" dirty="0"/>
              <a:t>Lisää kuva tai sisältö</a:t>
            </a:r>
          </a:p>
        </p:txBody>
      </p:sp>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dirty="0"/>
          </a:p>
        </p:txBody>
      </p:sp>
      <p:sp>
        <p:nvSpPr>
          <p:cNvPr id="13" name="Tekstin paikkamerkki 12"/>
          <p:cNvSpPr>
            <a:spLocks noGrp="1"/>
          </p:cNvSpPr>
          <p:nvPr>
            <p:ph type="body" sz="quarter" idx="11" hasCustomPrompt="1"/>
          </p:nvPr>
        </p:nvSpPr>
        <p:spPr>
          <a:xfrm>
            <a:off x="3261373" y="725714"/>
            <a:ext cx="5026346" cy="1721094"/>
          </a:xfrm>
        </p:spPr>
        <p:txBody>
          <a:bodyPr lIns="0" tIns="0" rIns="0" bIns="0" anchor="ctr" anchorCtr="0">
            <a:noAutofit/>
          </a:bodyPr>
          <a:lstStyle>
            <a:lvl1pPr marL="0" indent="0" algn="l">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dirty="0"/>
              <a:t>Nam </a:t>
            </a:r>
            <a:r>
              <a:rPr lang="fi-FI" dirty="0" err="1"/>
              <a:t>eget</a:t>
            </a:r>
            <a:r>
              <a:rPr lang="fi-FI" dirty="0"/>
              <a:t> </a:t>
            </a:r>
            <a:r>
              <a:rPr lang="fi-FI" dirty="0" err="1"/>
              <a:t>mauris</a:t>
            </a:r>
            <a:r>
              <a:rPr lang="fi-FI" dirty="0"/>
              <a:t> </a:t>
            </a:r>
            <a:r>
              <a:rPr lang="fi-FI" dirty="0" err="1"/>
              <a:t>eget</a:t>
            </a:r>
            <a:r>
              <a:rPr lang="fi-FI" dirty="0"/>
              <a:t> </a:t>
            </a:r>
            <a:r>
              <a:rPr lang="fi-FI" dirty="0" err="1"/>
              <a:t>lectus</a:t>
            </a:r>
            <a:r>
              <a:rPr lang="fi-FI" dirty="0"/>
              <a:t> </a:t>
            </a:r>
            <a:r>
              <a:rPr lang="fi-FI" dirty="0" err="1"/>
              <a:t>mattis</a:t>
            </a:r>
            <a:r>
              <a:rPr lang="fi-FI" dirty="0"/>
              <a:t> </a:t>
            </a:r>
            <a:r>
              <a:rPr lang="fi-FI" dirty="0" err="1"/>
              <a:t>lacinia</a:t>
            </a:r>
            <a:r>
              <a:rPr lang="fi-FI" dirty="0"/>
              <a:t>. </a:t>
            </a:r>
            <a:r>
              <a:rPr lang="fi-FI" dirty="0" err="1"/>
              <a:t>Quisque</a:t>
            </a:r>
            <a:r>
              <a:rPr lang="fi-FI" dirty="0"/>
              <a:t> </a:t>
            </a:r>
            <a:r>
              <a:rPr lang="fi-FI" dirty="0" err="1"/>
              <a:t>malesuada</a:t>
            </a:r>
            <a:r>
              <a:rPr lang="fi-FI" dirty="0"/>
              <a:t> </a:t>
            </a:r>
            <a:r>
              <a:rPr lang="fi-FI" dirty="0" err="1"/>
              <a:t>bibendum</a:t>
            </a:r>
            <a:r>
              <a:rPr lang="fi-FI" dirty="0"/>
              <a:t> </a:t>
            </a:r>
            <a:r>
              <a:rPr lang="fi-FI" dirty="0" err="1"/>
              <a:t>augue</a:t>
            </a:r>
            <a:r>
              <a:rPr lang="fi-FI" dirty="0"/>
              <a:t>, </a:t>
            </a:r>
            <a:r>
              <a:rPr lang="fi-FI" dirty="0" err="1"/>
              <a:t>ut</a:t>
            </a:r>
            <a:r>
              <a:rPr lang="fi-FI" dirty="0"/>
              <a:t> </a:t>
            </a:r>
            <a:r>
              <a:rPr lang="fi-FI" dirty="0" err="1"/>
              <a:t>elementum</a:t>
            </a:r>
            <a:r>
              <a:rPr lang="fi-FI" dirty="0"/>
              <a:t> </a:t>
            </a:r>
            <a:r>
              <a:rPr lang="fi-FI" dirty="0" err="1"/>
              <a:t>risus</a:t>
            </a:r>
            <a:r>
              <a:rPr lang="fi-FI" dirty="0"/>
              <a:t> </a:t>
            </a:r>
            <a:r>
              <a:rPr lang="fi-FI" dirty="0" err="1"/>
              <a:t>tristique</a:t>
            </a:r>
            <a:r>
              <a:rPr lang="fi-FI" dirty="0"/>
              <a:t> </a:t>
            </a:r>
            <a:r>
              <a:rPr lang="fi-FI" dirty="0" err="1"/>
              <a:t>sit</a:t>
            </a:r>
            <a:r>
              <a:rPr lang="fi-FI" dirty="0"/>
              <a:t> </a:t>
            </a:r>
            <a:r>
              <a:rPr lang="fi-FI" dirty="0" err="1"/>
              <a:t>amet</a:t>
            </a:r>
            <a:r>
              <a:rPr lang="fi-FI" dirty="0"/>
              <a:t>. </a:t>
            </a:r>
            <a:r>
              <a:rPr lang="fi-FI" dirty="0" err="1"/>
              <a:t>Sed</a:t>
            </a:r>
            <a:r>
              <a:rPr lang="fi-FI" dirty="0"/>
              <a:t> </a:t>
            </a:r>
            <a:r>
              <a:rPr lang="fi-FI" dirty="0" err="1"/>
              <a:t>posuere</a:t>
            </a:r>
            <a:r>
              <a:rPr lang="fi-FI" dirty="0"/>
              <a:t> </a:t>
            </a:r>
            <a:r>
              <a:rPr lang="fi-FI" dirty="0" err="1"/>
              <a:t>ante</a:t>
            </a:r>
            <a:r>
              <a:rPr lang="fi-FI" dirty="0"/>
              <a:t> at </a:t>
            </a:r>
            <a:r>
              <a:rPr lang="fi-FI" dirty="0" err="1"/>
              <a:t>metus</a:t>
            </a:r>
            <a:r>
              <a:rPr lang="fi-FI" dirty="0"/>
              <a:t> </a:t>
            </a:r>
            <a:r>
              <a:rPr lang="fi-FI" dirty="0" err="1"/>
              <a:t>suscipit</a:t>
            </a:r>
            <a:r>
              <a:rPr lang="fi-FI" dirty="0"/>
              <a:t>, </a:t>
            </a:r>
            <a:r>
              <a:rPr lang="fi-FI" dirty="0" err="1"/>
              <a:t>tempor</a:t>
            </a:r>
            <a:r>
              <a:rPr lang="fi-FI" dirty="0"/>
              <a:t> </a:t>
            </a:r>
            <a:r>
              <a:rPr lang="fi-FI" dirty="0" err="1"/>
              <a:t>blandit</a:t>
            </a:r>
            <a:r>
              <a:rPr lang="fi-FI" dirty="0"/>
              <a:t> </a:t>
            </a:r>
            <a:r>
              <a:rPr lang="fi-FI" dirty="0" err="1"/>
              <a:t>eros</a:t>
            </a:r>
            <a:r>
              <a:rPr lang="fi-FI" dirty="0"/>
              <a:t> </a:t>
            </a:r>
            <a:r>
              <a:rPr lang="fi-FI" dirty="0" err="1"/>
              <a:t>fringilla</a:t>
            </a:r>
            <a:r>
              <a:rPr lang="fi-FI" dirty="0"/>
              <a:t>. </a:t>
            </a:r>
            <a:r>
              <a:rPr lang="fi-FI" dirty="0" err="1"/>
              <a:t>Aenean</a:t>
            </a:r>
            <a:r>
              <a:rPr lang="fi-FI" dirty="0"/>
              <a:t> </a:t>
            </a:r>
            <a:r>
              <a:rPr lang="fi-FI" dirty="0" err="1"/>
              <a:t>vulputate</a:t>
            </a:r>
            <a:r>
              <a:rPr lang="fi-FI" dirty="0"/>
              <a:t> </a:t>
            </a:r>
            <a:r>
              <a:rPr lang="fi-FI" dirty="0" err="1"/>
              <a:t>placerat</a:t>
            </a:r>
            <a:r>
              <a:rPr lang="fi-FI" dirty="0"/>
              <a:t> </a:t>
            </a:r>
            <a:r>
              <a:rPr lang="fi-FI" dirty="0" err="1"/>
              <a:t>leo</a:t>
            </a:r>
            <a:r>
              <a:rPr lang="fi-FI" dirty="0"/>
              <a:t>, vitae </a:t>
            </a:r>
            <a:r>
              <a:rPr lang="fi-FI" dirty="0" err="1"/>
              <a:t>luctus</a:t>
            </a:r>
            <a:r>
              <a:rPr lang="fi-FI" dirty="0"/>
              <a:t> </a:t>
            </a:r>
            <a:r>
              <a:rPr lang="fi-FI" dirty="0" err="1"/>
              <a:t>enim</a:t>
            </a:r>
            <a:r>
              <a:rPr lang="fi-FI" dirty="0"/>
              <a:t> </a:t>
            </a:r>
            <a:r>
              <a:rPr lang="fi-FI" dirty="0" err="1"/>
              <a:t>aliquet</a:t>
            </a:r>
            <a:r>
              <a:rPr lang="fi-FI" dirty="0"/>
              <a:t> </a:t>
            </a:r>
            <a:r>
              <a:rPr lang="fi-FI" dirty="0" err="1"/>
              <a:t>non</a:t>
            </a:r>
            <a:r>
              <a:rPr lang="fi-FI" dirty="0"/>
              <a:t>. </a:t>
            </a:r>
            <a:r>
              <a:rPr lang="fi-FI" dirty="0" err="1"/>
              <a:t>Cras</a:t>
            </a:r>
            <a:r>
              <a:rPr lang="fi-FI" dirty="0"/>
              <a:t> </a:t>
            </a:r>
            <a:r>
              <a:rPr lang="fi-FI" dirty="0" err="1"/>
              <a:t>vel</a:t>
            </a:r>
            <a:r>
              <a:rPr lang="fi-FI" dirty="0"/>
              <a:t> magna </a:t>
            </a:r>
            <a:r>
              <a:rPr lang="fi-FI" dirty="0" err="1"/>
              <a:t>auctor</a:t>
            </a:r>
            <a:r>
              <a:rPr lang="fi-FI" dirty="0"/>
              <a:t>, </a:t>
            </a:r>
            <a:r>
              <a:rPr lang="fi-FI" dirty="0" err="1"/>
              <a:t>varius</a:t>
            </a:r>
            <a:r>
              <a:rPr lang="fi-FI" dirty="0"/>
              <a:t> </a:t>
            </a:r>
            <a:r>
              <a:rPr lang="fi-FI" dirty="0" err="1"/>
              <a:t>ligula</a:t>
            </a:r>
            <a:r>
              <a:rPr lang="fi-FI" dirty="0"/>
              <a:t> et, </a:t>
            </a:r>
            <a:r>
              <a:rPr lang="fi-FI" dirty="0" err="1"/>
              <a:t>pellentesque</a:t>
            </a:r>
            <a:r>
              <a:rPr lang="fi-FI" dirty="0"/>
              <a:t> </a:t>
            </a:r>
            <a:r>
              <a:rPr lang="fi-FI" dirty="0" err="1"/>
              <a:t>risus</a:t>
            </a:r>
            <a:r>
              <a:rPr lang="fi-FI" dirty="0"/>
              <a:t>. </a:t>
            </a:r>
            <a:r>
              <a:rPr lang="fi-FI" dirty="0" err="1"/>
              <a:t>Maecenas</a:t>
            </a:r>
            <a:r>
              <a:rPr lang="fi-FI" dirty="0"/>
              <a:t> </a:t>
            </a:r>
            <a:r>
              <a:rPr lang="fi-FI" dirty="0" err="1"/>
              <a:t>mattis</a:t>
            </a:r>
            <a:r>
              <a:rPr lang="fi-FI" dirty="0"/>
              <a:t>, </a:t>
            </a:r>
            <a:r>
              <a:rPr lang="fi-FI" dirty="0" err="1"/>
              <a:t>leo</a:t>
            </a:r>
            <a:r>
              <a:rPr lang="fi-FI" dirty="0"/>
              <a:t> at </a:t>
            </a:r>
            <a:r>
              <a:rPr lang="fi-FI" dirty="0" err="1"/>
              <a:t>congue</a:t>
            </a:r>
            <a:r>
              <a:rPr lang="fi-FI" dirty="0"/>
              <a:t> </a:t>
            </a:r>
            <a:r>
              <a:rPr lang="fi-FI" dirty="0" err="1"/>
              <a:t>bibendum</a:t>
            </a:r>
            <a:r>
              <a:rPr lang="fi-FI" dirty="0"/>
              <a:t>, </a:t>
            </a:r>
            <a:r>
              <a:rPr lang="fi-FI" dirty="0" err="1"/>
              <a:t>dolor</a:t>
            </a:r>
            <a:r>
              <a:rPr lang="fi-FI" dirty="0"/>
              <a:t> </a:t>
            </a:r>
            <a:r>
              <a:rPr lang="fi-FI" dirty="0" err="1"/>
              <a:t>eros</a:t>
            </a:r>
            <a:r>
              <a:rPr lang="fi-FI" dirty="0"/>
              <a:t> </a:t>
            </a:r>
            <a:r>
              <a:rPr lang="fi-FI" dirty="0" err="1"/>
              <a:t>imperdiet</a:t>
            </a:r>
            <a:r>
              <a:rPr lang="fi-FI" dirty="0"/>
              <a:t> libero, in </a:t>
            </a:r>
            <a:r>
              <a:rPr lang="fi-FI" dirty="0" err="1"/>
              <a:t>gravida</a:t>
            </a:r>
            <a:r>
              <a:rPr lang="fi-FI" dirty="0"/>
              <a:t> </a:t>
            </a:r>
            <a:r>
              <a:rPr lang="fi-FI" dirty="0" err="1"/>
              <a:t>metus</a:t>
            </a:r>
            <a:r>
              <a:rPr lang="fi-FI" dirty="0"/>
              <a:t> </a:t>
            </a:r>
            <a:r>
              <a:rPr lang="fi-FI" dirty="0" err="1"/>
              <a:t>ligula</a:t>
            </a:r>
            <a:r>
              <a:rPr lang="fi-FI" dirty="0"/>
              <a:t> </a:t>
            </a:r>
            <a:r>
              <a:rPr lang="fi-FI" dirty="0" err="1"/>
              <a:t>quis</a:t>
            </a:r>
            <a:r>
              <a:rPr lang="fi-FI" dirty="0"/>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dirty="0"/>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2497DFC8-53FC-A242-962E-7C7B3A7A7E23}" type="datetime1">
              <a:rPr lang="fi-FI" smtClean="0"/>
              <a:t>4.9.2020</a:t>
            </a:fld>
            <a:endParaRPr lang="fi-FI" dirty="0"/>
          </a:p>
        </p:txBody>
      </p:sp>
      <p:sp>
        <p:nvSpPr>
          <p:cNvPr id="8" name="Sisällön paikkamerkki 6"/>
          <p:cNvSpPr>
            <a:spLocks noGrp="1"/>
          </p:cNvSpPr>
          <p:nvPr>
            <p:ph sz="quarter" idx="14" hasCustomPrompt="1"/>
          </p:nvPr>
        </p:nvSpPr>
        <p:spPr>
          <a:xfrm>
            <a:off x="6455546" y="2571750"/>
            <a:ext cx="1980000" cy="1980000"/>
          </a:xfrm>
          <a:prstGeom prst="ellipse">
            <a:avLst/>
          </a:prstGeom>
        </p:spPr>
        <p:txBody>
          <a:bodyPr/>
          <a:lstStyle/>
          <a:p>
            <a:pPr lvl="0"/>
            <a:r>
              <a:rPr lang="fi-FI" dirty="0"/>
              <a:t>Lisää kuva tai sisältö</a:t>
            </a:r>
          </a:p>
        </p:txBody>
      </p:sp>
      <p:sp>
        <p:nvSpPr>
          <p:cNvPr id="15" name="Tekstin paikkamerkki 12"/>
          <p:cNvSpPr>
            <a:spLocks noGrp="1"/>
          </p:cNvSpPr>
          <p:nvPr>
            <p:ph type="body" sz="quarter" idx="15" hasCustomPrompt="1"/>
          </p:nvPr>
        </p:nvSpPr>
        <p:spPr>
          <a:xfrm>
            <a:off x="1173649" y="2701203"/>
            <a:ext cx="5026346" cy="1721094"/>
          </a:xfrm>
        </p:spPr>
        <p:txBody>
          <a:bodyPr lIns="0" tIns="0" rIns="0" bIns="0" anchor="ctr" anchorCtr="0">
            <a:noAutofit/>
          </a:bodyPr>
          <a:lstStyle>
            <a:lvl1pPr marL="0" indent="0" algn="r">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dirty="0"/>
              <a:t>Nam </a:t>
            </a:r>
            <a:r>
              <a:rPr lang="fi-FI" dirty="0" err="1"/>
              <a:t>eget</a:t>
            </a:r>
            <a:r>
              <a:rPr lang="fi-FI" dirty="0"/>
              <a:t> </a:t>
            </a:r>
            <a:r>
              <a:rPr lang="fi-FI" dirty="0" err="1"/>
              <a:t>mauris</a:t>
            </a:r>
            <a:r>
              <a:rPr lang="fi-FI" dirty="0"/>
              <a:t> </a:t>
            </a:r>
            <a:r>
              <a:rPr lang="fi-FI" dirty="0" err="1"/>
              <a:t>eget</a:t>
            </a:r>
            <a:r>
              <a:rPr lang="fi-FI" dirty="0"/>
              <a:t> </a:t>
            </a:r>
            <a:r>
              <a:rPr lang="fi-FI" dirty="0" err="1"/>
              <a:t>lectus</a:t>
            </a:r>
            <a:r>
              <a:rPr lang="fi-FI" dirty="0"/>
              <a:t> </a:t>
            </a:r>
            <a:r>
              <a:rPr lang="fi-FI" dirty="0" err="1"/>
              <a:t>mattis</a:t>
            </a:r>
            <a:r>
              <a:rPr lang="fi-FI" dirty="0"/>
              <a:t> </a:t>
            </a:r>
            <a:r>
              <a:rPr lang="fi-FI" dirty="0" err="1"/>
              <a:t>lacinia</a:t>
            </a:r>
            <a:r>
              <a:rPr lang="fi-FI" dirty="0"/>
              <a:t>. </a:t>
            </a:r>
            <a:r>
              <a:rPr lang="fi-FI" dirty="0" err="1"/>
              <a:t>Quisque</a:t>
            </a:r>
            <a:r>
              <a:rPr lang="fi-FI" dirty="0"/>
              <a:t> </a:t>
            </a:r>
            <a:r>
              <a:rPr lang="fi-FI" dirty="0" err="1"/>
              <a:t>malesuada</a:t>
            </a:r>
            <a:r>
              <a:rPr lang="fi-FI" dirty="0"/>
              <a:t> </a:t>
            </a:r>
            <a:r>
              <a:rPr lang="fi-FI" dirty="0" err="1"/>
              <a:t>bibendum</a:t>
            </a:r>
            <a:r>
              <a:rPr lang="fi-FI" dirty="0"/>
              <a:t> </a:t>
            </a:r>
            <a:r>
              <a:rPr lang="fi-FI" dirty="0" err="1"/>
              <a:t>augue</a:t>
            </a:r>
            <a:r>
              <a:rPr lang="fi-FI" dirty="0"/>
              <a:t>, </a:t>
            </a:r>
            <a:r>
              <a:rPr lang="fi-FI" dirty="0" err="1"/>
              <a:t>ut</a:t>
            </a:r>
            <a:r>
              <a:rPr lang="fi-FI" dirty="0"/>
              <a:t> </a:t>
            </a:r>
            <a:r>
              <a:rPr lang="fi-FI" dirty="0" err="1"/>
              <a:t>elementum</a:t>
            </a:r>
            <a:r>
              <a:rPr lang="fi-FI" dirty="0"/>
              <a:t> </a:t>
            </a:r>
            <a:r>
              <a:rPr lang="fi-FI" dirty="0" err="1"/>
              <a:t>risus</a:t>
            </a:r>
            <a:r>
              <a:rPr lang="fi-FI" dirty="0"/>
              <a:t> </a:t>
            </a:r>
            <a:r>
              <a:rPr lang="fi-FI" dirty="0" err="1"/>
              <a:t>tristique</a:t>
            </a:r>
            <a:r>
              <a:rPr lang="fi-FI" dirty="0"/>
              <a:t> </a:t>
            </a:r>
            <a:r>
              <a:rPr lang="fi-FI" dirty="0" err="1"/>
              <a:t>sit</a:t>
            </a:r>
            <a:r>
              <a:rPr lang="fi-FI" dirty="0"/>
              <a:t> </a:t>
            </a:r>
            <a:r>
              <a:rPr lang="fi-FI" dirty="0" err="1"/>
              <a:t>amet</a:t>
            </a:r>
            <a:r>
              <a:rPr lang="fi-FI" dirty="0"/>
              <a:t>. </a:t>
            </a:r>
            <a:r>
              <a:rPr lang="fi-FI" dirty="0" err="1"/>
              <a:t>Sed</a:t>
            </a:r>
            <a:r>
              <a:rPr lang="fi-FI" dirty="0"/>
              <a:t> </a:t>
            </a:r>
            <a:r>
              <a:rPr lang="fi-FI" dirty="0" err="1"/>
              <a:t>posuere</a:t>
            </a:r>
            <a:r>
              <a:rPr lang="fi-FI" dirty="0"/>
              <a:t> </a:t>
            </a:r>
            <a:r>
              <a:rPr lang="fi-FI" dirty="0" err="1"/>
              <a:t>ante</a:t>
            </a:r>
            <a:r>
              <a:rPr lang="fi-FI" dirty="0"/>
              <a:t> at </a:t>
            </a:r>
            <a:r>
              <a:rPr lang="fi-FI" dirty="0" err="1"/>
              <a:t>metus</a:t>
            </a:r>
            <a:r>
              <a:rPr lang="fi-FI" dirty="0"/>
              <a:t> </a:t>
            </a:r>
            <a:r>
              <a:rPr lang="fi-FI" dirty="0" err="1"/>
              <a:t>suscipit</a:t>
            </a:r>
            <a:r>
              <a:rPr lang="fi-FI" dirty="0"/>
              <a:t>, </a:t>
            </a:r>
            <a:r>
              <a:rPr lang="fi-FI" dirty="0" err="1"/>
              <a:t>tempor</a:t>
            </a:r>
            <a:r>
              <a:rPr lang="fi-FI" dirty="0"/>
              <a:t> </a:t>
            </a:r>
            <a:r>
              <a:rPr lang="fi-FI" dirty="0" err="1"/>
              <a:t>blandit</a:t>
            </a:r>
            <a:r>
              <a:rPr lang="fi-FI" dirty="0"/>
              <a:t> </a:t>
            </a:r>
            <a:r>
              <a:rPr lang="fi-FI" dirty="0" err="1"/>
              <a:t>eros</a:t>
            </a:r>
            <a:r>
              <a:rPr lang="fi-FI" dirty="0"/>
              <a:t> </a:t>
            </a:r>
            <a:r>
              <a:rPr lang="fi-FI" dirty="0" err="1"/>
              <a:t>fringilla</a:t>
            </a:r>
            <a:r>
              <a:rPr lang="fi-FI" dirty="0"/>
              <a:t>. </a:t>
            </a:r>
            <a:r>
              <a:rPr lang="fi-FI" dirty="0" err="1"/>
              <a:t>Aenean</a:t>
            </a:r>
            <a:r>
              <a:rPr lang="fi-FI" dirty="0"/>
              <a:t> </a:t>
            </a:r>
            <a:r>
              <a:rPr lang="fi-FI" dirty="0" err="1"/>
              <a:t>vulputate</a:t>
            </a:r>
            <a:r>
              <a:rPr lang="fi-FI" dirty="0"/>
              <a:t> </a:t>
            </a:r>
            <a:r>
              <a:rPr lang="fi-FI" dirty="0" err="1"/>
              <a:t>placerat</a:t>
            </a:r>
            <a:r>
              <a:rPr lang="fi-FI" dirty="0"/>
              <a:t> </a:t>
            </a:r>
            <a:r>
              <a:rPr lang="fi-FI" dirty="0" err="1"/>
              <a:t>leo</a:t>
            </a:r>
            <a:r>
              <a:rPr lang="fi-FI" dirty="0"/>
              <a:t>, vitae </a:t>
            </a:r>
            <a:r>
              <a:rPr lang="fi-FI" dirty="0" err="1"/>
              <a:t>luctus</a:t>
            </a:r>
            <a:r>
              <a:rPr lang="fi-FI" dirty="0"/>
              <a:t> </a:t>
            </a:r>
            <a:r>
              <a:rPr lang="fi-FI" dirty="0" err="1"/>
              <a:t>enim</a:t>
            </a:r>
            <a:r>
              <a:rPr lang="fi-FI" dirty="0"/>
              <a:t> </a:t>
            </a:r>
            <a:r>
              <a:rPr lang="fi-FI" dirty="0" err="1"/>
              <a:t>aliquet</a:t>
            </a:r>
            <a:r>
              <a:rPr lang="fi-FI" dirty="0"/>
              <a:t> </a:t>
            </a:r>
            <a:r>
              <a:rPr lang="fi-FI" dirty="0" err="1"/>
              <a:t>non</a:t>
            </a:r>
            <a:r>
              <a:rPr lang="fi-FI" dirty="0"/>
              <a:t>. </a:t>
            </a:r>
            <a:r>
              <a:rPr lang="fi-FI" dirty="0" err="1"/>
              <a:t>Cras</a:t>
            </a:r>
            <a:r>
              <a:rPr lang="fi-FI" dirty="0"/>
              <a:t> </a:t>
            </a:r>
            <a:r>
              <a:rPr lang="fi-FI" dirty="0" err="1"/>
              <a:t>vel</a:t>
            </a:r>
            <a:r>
              <a:rPr lang="fi-FI" dirty="0"/>
              <a:t> magna </a:t>
            </a:r>
            <a:r>
              <a:rPr lang="fi-FI" dirty="0" err="1"/>
              <a:t>auctor</a:t>
            </a:r>
            <a:r>
              <a:rPr lang="fi-FI" dirty="0"/>
              <a:t>, </a:t>
            </a:r>
            <a:r>
              <a:rPr lang="fi-FI" dirty="0" err="1"/>
              <a:t>varius</a:t>
            </a:r>
            <a:r>
              <a:rPr lang="fi-FI" dirty="0"/>
              <a:t> </a:t>
            </a:r>
            <a:r>
              <a:rPr lang="fi-FI" dirty="0" err="1"/>
              <a:t>ligula</a:t>
            </a:r>
            <a:r>
              <a:rPr lang="fi-FI" dirty="0"/>
              <a:t> et, </a:t>
            </a:r>
            <a:r>
              <a:rPr lang="fi-FI" dirty="0" err="1"/>
              <a:t>pellentesque</a:t>
            </a:r>
            <a:r>
              <a:rPr lang="fi-FI" dirty="0"/>
              <a:t> </a:t>
            </a:r>
            <a:r>
              <a:rPr lang="fi-FI" dirty="0" err="1"/>
              <a:t>risus</a:t>
            </a:r>
            <a:r>
              <a:rPr lang="fi-FI" dirty="0"/>
              <a:t>. </a:t>
            </a:r>
            <a:r>
              <a:rPr lang="fi-FI" dirty="0" err="1"/>
              <a:t>Maecenas</a:t>
            </a:r>
            <a:r>
              <a:rPr lang="fi-FI" dirty="0"/>
              <a:t> </a:t>
            </a:r>
            <a:r>
              <a:rPr lang="fi-FI" dirty="0" err="1"/>
              <a:t>mattis</a:t>
            </a:r>
            <a:r>
              <a:rPr lang="fi-FI" dirty="0"/>
              <a:t>, </a:t>
            </a:r>
            <a:r>
              <a:rPr lang="fi-FI" dirty="0" err="1"/>
              <a:t>leo</a:t>
            </a:r>
            <a:r>
              <a:rPr lang="fi-FI" dirty="0"/>
              <a:t> at </a:t>
            </a:r>
            <a:r>
              <a:rPr lang="fi-FI" dirty="0" err="1"/>
              <a:t>congue</a:t>
            </a:r>
            <a:r>
              <a:rPr lang="fi-FI" dirty="0"/>
              <a:t> </a:t>
            </a:r>
            <a:r>
              <a:rPr lang="fi-FI" dirty="0" err="1"/>
              <a:t>bibendum</a:t>
            </a:r>
            <a:r>
              <a:rPr lang="fi-FI" dirty="0"/>
              <a:t>, </a:t>
            </a:r>
            <a:r>
              <a:rPr lang="fi-FI" dirty="0" err="1"/>
              <a:t>dolor</a:t>
            </a:r>
            <a:r>
              <a:rPr lang="fi-FI" dirty="0"/>
              <a:t> </a:t>
            </a:r>
            <a:r>
              <a:rPr lang="fi-FI" dirty="0" err="1"/>
              <a:t>eros</a:t>
            </a:r>
            <a:r>
              <a:rPr lang="fi-FI" dirty="0"/>
              <a:t> </a:t>
            </a:r>
            <a:r>
              <a:rPr lang="fi-FI" dirty="0" err="1"/>
              <a:t>imperdiet</a:t>
            </a:r>
            <a:r>
              <a:rPr lang="fi-FI" dirty="0"/>
              <a:t> libero, in </a:t>
            </a:r>
            <a:r>
              <a:rPr lang="fi-FI" dirty="0" err="1"/>
              <a:t>gravida</a:t>
            </a:r>
            <a:r>
              <a:rPr lang="fi-FI" dirty="0"/>
              <a:t> </a:t>
            </a:r>
            <a:r>
              <a:rPr lang="fi-FI" dirty="0" err="1"/>
              <a:t>metus</a:t>
            </a:r>
            <a:r>
              <a:rPr lang="fi-FI" dirty="0"/>
              <a:t> </a:t>
            </a:r>
            <a:r>
              <a:rPr lang="fi-FI" dirty="0" err="1"/>
              <a:t>ligula</a:t>
            </a:r>
            <a:r>
              <a:rPr lang="fi-FI" dirty="0"/>
              <a:t> </a:t>
            </a:r>
            <a:r>
              <a:rPr lang="fi-FI" dirty="0" err="1"/>
              <a:t>quis</a:t>
            </a:r>
            <a:r>
              <a:rPr lang="fi-FI" dirty="0"/>
              <a:t> tellus.</a:t>
            </a:r>
          </a:p>
        </p:txBody>
      </p:sp>
    </p:spTree>
    <p:extLst>
      <p:ext uri="{BB962C8B-B14F-4D97-AF65-F5344CB8AC3E}">
        <p14:creationId xmlns:p14="http://schemas.microsoft.com/office/powerpoint/2010/main" val="2216408799"/>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Picture Slide">
    <p:spTree>
      <p:nvGrpSpPr>
        <p:cNvPr id="1" name=""/>
        <p:cNvGrpSpPr/>
        <p:nvPr/>
      </p:nvGrpSpPr>
      <p:grpSpPr>
        <a:xfrm>
          <a:off x="0" y="0"/>
          <a:ext cx="0" cy="0"/>
          <a:chOff x="0" y="0"/>
          <a:chExt cx="0" cy="0"/>
        </a:xfrm>
      </p:grpSpPr>
      <p:sp>
        <p:nvSpPr>
          <p:cNvPr id="5" name="Sisällön paikkamerkki 4"/>
          <p:cNvSpPr>
            <a:spLocks noGrp="1"/>
          </p:cNvSpPr>
          <p:nvPr>
            <p:ph sz="quarter" idx="11" hasCustomPrompt="1"/>
          </p:nvPr>
        </p:nvSpPr>
        <p:spPr>
          <a:xfrm>
            <a:off x="0" y="0"/>
            <a:ext cx="9144000" cy="5143500"/>
          </a:xfrm>
        </p:spPr>
        <p:txBody>
          <a:bodyPr>
            <a:normAutofit/>
          </a:bodyPr>
          <a:lstStyle>
            <a:lvl1pPr>
              <a:defRPr sz="1200">
                <a:solidFill>
                  <a:schemeClr val="tx1"/>
                </a:solidFill>
              </a:defRPr>
            </a:lvl1pPr>
          </a:lstStyle>
          <a:p>
            <a:pPr lvl="0"/>
            <a:r>
              <a:rPr lang="fi-FI" dirty="0"/>
              <a:t>Lisää kuva tai sisältö</a:t>
            </a:r>
          </a:p>
        </p:txBody>
      </p:sp>
      <p:sp>
        <p:nvSpPr>
          <p:cNvPr id="4"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F47DB703-5B7F-F74F-97E8-9AD1F72F1DE0}" type="datetime1">
              <a:rPr lang="fi-FI" smtClean="0"/>
              <a:t>4.9.2020</a:t>
            </a:fld>
            <a:endParaRPr lang="fi-FI" dirty="0"/>
          </a:p>
        </p:txBody>
      </p:sp>
    </p:spTree>
    <p:extLst>
      <p:ext uri="{BB962C8B-B14F-4D97-AF65-F5344CB8AC3E}">
        <p14:creationId xmlns:p14="http://schemas.microsoft.com/office/powerpoint/2010/main" val="3337309298"/>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Slide 2">
    <p:spTree>
      <p:nvGrpSpPr>
        <p:cNvPr id="1" name=""/>
        <p:cNvGrpSpPr/>
        <p:nvPr/>
      </p:nvGrpSpPr>
      <p:grpSpPr>
        <a:xfrm>
          <a:off x="0" y="0"/>
          <a:ext cx="0" cy="0"/>
          <a:chOff x="0" y="0"/>
          <a:chExt cx="0" cy="0"/>
        </a:xfrm>
      </p:grpSpPr>
      <p:sp>
        <p:nvSpPr>
          <p:cNvPr id="9" name="Sisällön paikkamerkki 4"/>
          <p:cNvSpPr>
            <a:spLocks noGrp="1"/>
          </p:cNvSpPr>
          <p:nvPr>
            <p:ph sz="quarter" idx="12" hasCustomPrompt="1"/>
          </p:nvPr>
        </p:nvSpPr>
        <p:spPr>
          <a:xfrm>
            <a:off x="0" y="0"/>
            <a:ext cx="9144000" cy="5143500"/>
          </a:xfrm>
        </p:spPr>
        <p:txBody>
          <a:bodyPr>
            <a:normAutofit/>
          </a:bodyPr>
          <a:lstStyle>
            <a:lvl1pPr>
              <a:defRPr sz="1200">
                <a:solidFill>
                  <a:schemeClr val="tx1"/>
                </a:solidFill>
              </a:defRPr>
            </a:lvl1pPr>
          </a:lstStyle>
          <a:p>
            <a:pPr lvl="0"/>
            <a:r>
              <a:rPr lang="fi-FI" dirty="0"/>
              <a:t>Lisää kuva tai sisältö</a:t>
            </a:r>
          </a:p>
        </p:txBody>
      </p:sp>
      <p:sp>
        <p:nvSpPr>
          <p:cNvPr id="3" name="Otsikko 2"/>
          <p:cNvSpPr>
            <a:spLocks noGrp="1"/>
          </p:cNvSpPr>
          <p:nvPr>
            <p:ph type="title" hasCustomPrompt="1"/>
          </p:nvPr>
        </p:nvSpPr>
        <p:spPr>
          <a:xfrm>
            <a:off x="514722" y="512293"/>
            <a:ext cx="7205930" cy="4415481"/>
          </a:xfrm>
        </p:spPr>
        <p:txBody>
          <a:bodyPr lIns="0" tIns="0" rIns="0" bIns="0">
            <a:noAutofit/>
          </a:bodyPr>
          <a:lstStyle>
            <a:lvl1pPr algn="l">
              <a:defRPr sz="11500" cap="all" baseline="0">
                <a:solidFill>
                  <a:schemeClr val="tx1"/>
                </a:solidFill>
              </a:defRPr>
            </a:lvl1pPr>
          </a:lstStyle>
          <a:p>
            <a:r>
              <a:rPr lang="fi-FI" dirty="0"/>
              <a:t>Tähän joku otsikko.</a:t>
            </a:r>
          </a:p>
        </p:txBody>
      </p:sp>
      <p:sp>
        <p:nvSpPr>
          <p:cNvPr id="5"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1D10DF53-D9CD-8C4D-A595-7B24FADAF72B}" type="datetime1">
              <a:rPr lang="fi-FI" smtClean="0"/>
              <a:t>4.9.2020</a:t>
            </a:fld>
            <a:endParaRPr lang="fi-FI" dirty="0"/>
          </a:p>
        </p:txBody>
      </p:sp>
      <p:sp>
        <p:nvSpPr>
          <p:cNvPr id="8" name="Tekstin paikkamerkki 12"/>
          <p:cNvSpPr>
            <a:spLocks noGrp="1"/>
          </p:cNvSpPr>
          <p:nvPr>
            <p:ph type="body" sz="quarter" idx="11" hasCustomPrompt="1"/>
          </p:nvPr>
        </p:nvSpPr>
        <p:spPr>
          <a:xfrm>
            <a:off x="4702994" y="1711203"/>
            <a:ext cx="3017658" cy="1721094"/>
          </a:xfrm>
        </p:spPr>
        <p:txBody>
          <a:bodyPr lIns="0" tIns="0" rIns="0" bIns="0" anchor="ctr" anchorCtr="0">
            <a:noAutofit/>
          </a:bodyPr>
          <a:lstStyle>
            <a:lvl1pPr marL="0" indent="0" algn="l">
              <a:lnSpc>
                <a:spcPct val="100000"/>
              </a:lnSpc>
              <a:buNone/>
              <a:defRPr sz="1050" baseline="0">
                <a:solidFill>
                  <a:schemeClr val="tx1"/>
                </a:solidFill>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dirty="0"/>
              <a:t>Nam </a:t>
            </a:r>
            <a:r>
              <a:rPr lang="fi-FI" dirty="0" err="1"/>
              <a:t>eget</a:t>
            </a:r>
            <a:r>
              <a:rPr lang="fi-FI" dirty="0"/>
              <a:t> </a:t>
            </a:r>
            <a:r>
              <a:rPr lang="fi-FI" dirty="0" err="1"/>
              <a:t>mauris</a:t>
            </a:r>
            <a:r>
              <a:rPr lang="fi-FI" dirty="0"/>
              <a:t> </a:t>
            </a:r>
            <a:r>
              <a:rPr lang="fi-FI" dirty="0" err="1"/>
              <a:t>eget</a:t>
            </a:r>
            <a:r>
              <a:rPr lang="fi-FI" dirty="0"/>
              <a:t> </a:t>
            </a:r>
            <a:r>
              <a:rPr lang="fi-FI" dirty="0" err="1"/>
              <a:t>lectus</a:t>
            </a:r>
            <a:r>
              <a:rPr lang="fi-FI" dirty="0"/>
              <a:t> </a:t>
            </a:r>
            <a:r>
              <a:rPr lang="fi-FI" dirty="0" err="1"/>
              <a:t>mattis</a:t>
            </a:r>
            <a:r>
              <a:rPr lang="fi-FI" dirty="0"/>
              <a:t> </a:t>
            </a:r>
            <a:r>
              <a:rPr lang="fi-FI" dirty="0" err="1"/>
              <a:t>lacinia</a:t>
            </a:r>
            <a:r>
              <a:rPr lang="fi-FI" dirty="0"/>
              <a:t>. </a:t>
            </a:r>
            <a:r>
              <a:rPr lang="fi-FI" dirty="0" err="1"/>
              <a:t>Quisque</a:t>
            </a:r>
            <a:r>
              <a:rPr lang="fi-FI" dirty="0"/>
              <a:t> </a:t>
            </a:r>
            <a:r>
              <a:rPr lang="fi-FI" dirty="0" err="1"/>
              <a:t>malesuada</a:t>
            </a:r>
            <a:r>
              <a:rPr lang="fi-FI" dirty="0"/>
              <a:t> </a:t>
            </a:r>
            <a:r>
              <a:rPr lang="fi-FI" dirty="0" err="1"/>
              <a:t>bibendum</a:t>
            </a:r>
            <a:r>
              <a:rPr lang="fi-FI" dirty="0"/>
              <a:t> </a:t>
            </a:r>
            <a:r>
              <a:rPr lang="fi-FI" dirty="0" err="1"/>
              <a:t>augue</a:t>
            </a:r>
            <a:r>
              <a:rPr lang="fi-FI" dirty="0"/>
              <a:t>, </a:t>
            </a:r>
            <a:r>
              <a:rPr lang="fi-FI" dirty="0" err="1"/>
              <a:t>ut</a:t>
            </a:r>
            <a:r>
              <a:rPr lang="fi-FI" dirty="0"/>
              <a:t> </a:t>
            </a:r>
            <a:r>
              <a:rPr lang="fi-FI" dirty="0" err="1"/>
              <a:t>elementum</a:t>
            </a:r>
            <a:r>
              <a:rPr lang="fi-FI" dirty="0"/>
              <a:t> </a:t>
            </a:r>
            <a:r>
              <a:rPr lang="fi-FI" dirty="0" err="1"/>
              <a:t>risus</a:t>
            </a:r>
            <a:r>
              <a:rPr lang="fi-FI" dirty="0"/>
              <a:t> </a:t>
            </a:r>
            <a:r>
              <a:rPr lang="fi-FI" dirty="0" err="1"/>
              <a:t>tristique</a:t>
            </a:r>
            <a:r>
              <a:rPr lang="fi-FI" dirty="0"/>
              <a:t> </a:t>
            </a:r>
            <a:r>
              <a:rPr lang="fi-FI" dirty="0" err="1"/>
              <a:t>sit</a:t>
            </a:r>
            <a:r>
              <a:rPr lang="fi-FI" dirty="0"/>
              <a:t> </a:t>
            </a:r>
            <a:r>
              <a:rPr lang="fi-FI" dirty="0" err="1"/>
              <a:t>amet</a:t>
            </a:r>
            <a:r>
              <a:rPr lang="fi-FI" dirty="0"/>
              <a:t>. </a:t>
            </a:r>
            <a:r>
              <a:rPr lang="fi-FI" dirty="0" err="1"/>
              <a:t>Sed</a:t>
            </a:r>
            <a:r>
              <a:rPr lang="fi-FI" dirty="0"/>
              <a:t> </a:t>
            </a:r>
            <a:r>
              <a:rPr lang="fi-FI" dirty="0" err="1"/>
              <a:t>posuere</a:t>
            </a:r>
            <a:r>
              <a:rPr lang="fi-FI" dirty="0"/>
              <a:t> </a:t>
            </a:r>
            <a:r>
              <a:rPr lang="fi-FI" dirty="0" err="1"/>
              <a:t>ante</a:t>
            </a:r>
            <a:r>
              <a:rPr lang="fi-FI" dirty="0"/>
              <a:t> at </a:t>
            </a:r>
            <a:r>
              <a:rPr lang="fi-FI" dirty="0" err="1"/>
              <a:t>metus</a:t>
            </a:r>
            <a:r>
              <a:rPr lang="fi-FI" dirty="0"/>
              <a:t> </a:t>
            </a:r>
            <a:r>
              <a:rPr lang="fi-FI" dirty="0" err="1"/>
              <a:t>suscipit</a:t>
            </a:r>
            <a:r>
              <a:rPr lang="fi-FI" dirty="0"/>
              <a:t>, </a:t>
            </a:r>
            <a:r>
              <a:rPr lang="fi-FI" dirty="0" err="1"/>
              <a:t>tempor</a:t>
            </a:r>
            <a:r>
              <a:rPr lang="fi-FI" dirty="0"/>
              <a:t> </a:t>
            </a:r>
            <a:r>
              <a:rPr lang="fi-FI" dirty="0" err="1"/>
              <a:t>blandit</a:t>
            </a:r>
            <a:r>
              <a:rPr lang="fi-FI" dirty="0"/>
              <a:t> </a:t>
            </a:r>
            <a:r>
              <a:rPr lang="fi-FI" dirty="0" err="1"/>
              <a:t>eros</a:t>
            </a:r>
            <a:r>
              <a:rPr lang="fi-FI" dirty="0"/>
              <a:t> </a:t>
            </a:r>
            <a:r>
              <a:rPr lang="fi-FI" dirty="0" err="1"/>
              <a:t>fringilla</a:t>
            </a:r>
            <a:r>
              <a:rPr lang="fi-FI" dirty="0"/>
              <a:t>. </a:t>
            </a:r>
            <a:r>
              <a:rPr lang="fi-FI" dirty="0" err="1"/>
              <a:t>Aenean</a:t>
            </a:r>
            <a:r>
              <a:rPr lang="fi-FI" dirty="0"/>
              <a:t> </a:t>
            </a:r>
            <a:r>
              <a:rPr lang="fi-FI" dirty="0" err="1"/>
              <a:t>vulputate</a:t>
            </a:r>
            <a:r>
              <a:rPr lang="fi-FI" dirty="0"/>
              <a:t> </a:t>
            </a:r>
            <a:r>
              <a:rPr lang="fi-FI" dirty="0" err="1"/>
              <a:t>placerat</a:t>
            </a:r>
            <a:r>
              <a:rPr lang="fi-FI" dirty="0"/>
              <a:t> </a:t>
            </a:r>
            <a:r>
              <a:rPr lang="fi-FI" dirty="0" err="1"/>
              <a:t>leo</a:t>
            </a:r>
            <a:r>
              <a:rPr lang="fi-FI" dirty="0"/>
              <a:t>, vitae </a:t>
            </a:r>
            <a:r>
              <a:rPr lang="fi-FI" dirty="0" err="1"/>
              <a:t>luctus</a:t>
            </a:r>
            <a:r>
              <a:rPr lang="fi-FI" dirty="0"/>
              <a:t> </a:t>
            </a:r>
            <a:r>
              <a:rPr lang="fi-FI" dirty="0" err="1"/>
              <a:t>enim</a:t>
            </a:r>
            <a:r>
              <a:rPr lang="fi-FI" dirty="0"/>
              <a:t> </a:t>
            </a:r>
            <a:r>
              <a:rPr lang="fi-FI" dirty="0" err="1"/>
              <a:t>aliquet</a:t>
            </a:r>
            <a:r>
              <a:rPr lang="fi-FI" dirty="0"/>
              <a:t> </a:t>
            </a:r>
            <a:r>
              <a:rPr lang="fi-FI" dirty="0" err="1"/>
              <a:t>non</a:t>
            </a:r>
            <a:r>
              <a:rPr lang="fi-FI" dirty="0"/>
              <a:t>. </a:t>
            </a:r>
            <a:r>
              <a:rPr lang="fi-FI" dirty="0" err="1"/>
              <a:t>Cras</a:t>
            </a:r>
            <a:r>
              <a:rPr lang="fi-FI" dirty="0"/>
              <a:t> </a:t>
            </a:r>
            <a:r>
              <a:rPr lang="fi-FI" dirty="0" err="1"/>
              <a:t>vel</a:t>
            </a:r>
            <a:r>
              <a:rPr lang="fi-FI" dirty="0"/>
              <a:t> magna </a:t>
            </a:r>
            <a:r>
              <a:rPr lang="fi-FI" dirty="0" err="1"/>
              <a:t>auctor</a:t>
            </a:r>
            <a:r>
              <a:rPr lang="fi-FI" dirty="0"/>
              <a:t>, </a:t>
            </a:r>
            <a:r>
              <a:rPr lang="fi-FI" dirty="0" err="1"/>
              <a:t>varius</a:t>
            </a:r>
            <a:r>
              <a:rPr lang="fi-FI" dirty="0"/>
              <a:t> </a:t>
            </a:r>
            <a:r>
              <a:rPr lang="fi-FI" dirty="0" err="1"/>
              <a:t>ligula</a:t>
            </a:r>
            <a:r>
              <a:rPr lang="fi-FI" dirty="0"/>
              <a:t> et, </a:t>
            </a:r>
            <a:r>
              <a:rPr lang="fi-FI" dirty="0" err="1"/>
              <a:t>pellentesque</a:t>
            </a:r>
            <a:r>
              <a:rPr lang="fi-FI" dirty="0"/>
              <a:t> </a:t>
            </a:r>
            <a:r>
              <a:rPr lang="fi-FI" dirty="0" err="1"/>
              <a:t>risus</a:t>
            </a:r>
            <a:r>
              <a:rPr lang="fi-FI" dirty="0"/>
              <a:t>.</a:t>
            </a:r>
          </a:p>
        </p:txBody>
      </p:sp>
    </p:spTree>
    <p:extLst>
      <p:ext uri="{BB962C8B-B14F-4D97-AF65-F5344CB8AC3E}">
        <p14:creationId xmlns:p14="http://schemas.microsoft.com/office/powerpoint/2010/main" val="3033936011"/>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dirty="0"/>
          </a:p>
        </p:txBody>
      </p:sp>
      <p:sp>
        <p:nvSpPr>
          <p:cNvPr id="13" name="Tekstin paikkamerkki 12"/>
          <p:cNvSpPr>
            <a:spLocks noGrp="1"/>
          </p:cNvSpPr>
          <p:nvPr>
            <p:ph type="body" sz="quarter" idx="11" hasCustomPrompt="1"/>
          </p:nvPr>
        </p:nvSpPr>
        <p:spPr>
          <a:xfrm>
            <a:off x="1026000" y="1799985"/>
            <a:ext cx="2520000" cy="2736000"/>
          </a:xfrm>
        </p:spPr>
        <p:txBody>
          <a:bodyPr lIns="0" tIns="0" rIns="0" bIns="0">
            <a:noAutofit/>
          </a:bodyPr>
          <a:lstStyle>
            <a:lvl1pPr marL="0" indent="0" algn="just">
              <a:lnSpc>
                <a:spcPts val="1600"/>
              </a:lnSpc>
              <a:buFont typeface="Arial" charset="0"/>
              <a:buNone/>
              <a:defRPr sz="1200" b="0" baseline="0">
                <a:solidFill>
                  <a:srgbClr val="000000"/>
                </a:solidFill>
                <a:latin typeface="+mn-lt"/>
                <a:ea typeface="Calibri"/>
                <a:cs typeface="Calibri"/>
                <a:sym typeface="Calibri"/>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pPr algn="just">
              <a:defRPr sz="1200">
                <a:solidFill>
                  <a:srgbClr val="000000"/>
                </a:solidFill>
                <a:latin typeface="Calibri"/>
                <a:ea typeface="Calibri"/>
                <a:cs typeface="Calibri"/>
                <a:sym typeface="Calibri"/>
              </a:defRPr>
            </a:pPr>
            <a:r>
              <a:rPr lang="fi-FI" dirty="0"/>
              <a:t>Nam </a:t>
            </a:r>
            <a:r>
              <a:rPr lang="fi-FI" dirty="0" err="1"/>
              <a:t>eget</a:t>
            </a:r>
            <a:r>
              <a:rPr lang="fi-FI" dirty="0"/>
              <a:t> </a:t>
            </a:r>
            <a:r>
              <a:rPr lang="fi-FI" dirty="0" err="1"/>
              <a:t>mauris</a:t>
            </a:r>
            <a:r>
              <a:rPr lang="fi-FI" dirty="0"/>
              <a:t> </a:t>
            </a:r>
            <a:r>
              <a:rPr lang="fi-FI" dirty="0" err="1"/>
              <a:t>eget</a:t>
            </a:r>
            <a:r>
              <a:rPr lang="fi-FI" dirty="0"/>
              <a:t> </a:t>
            </a:r>
            <a:r>
              <a:rPr lang="fi-FI" dirty="0" err="1"/>
              <a:t>lectus</a:t>
            </a:r>
            <a:r>
              <a:rPr lang="fi-FI" dirty="0"/>
              <a:t> </a:t>
            </a:r>
            <a:r>
              <a:rPr lang="fi-FI" dirty="0" err="1"/>
              <a:t>mattis</a:t>
            </a:r>
            <a:r>
              <a:rPr lang="fi-FI" dirty="0"/>
              <a:t> </a:t>
            </a:r>
            <a:r>
              <a:rPr lang="fi-FI" dirty="0" err="1"/>
              <a:t>lacinia</a:t>
            </a:r>
            <a:r>
              <a:rPr lang="fi-FI" dirty="0"/>
              <a:t>. </a:t>
            </a:r>
            <a:r>
              <a:rPr lang="fi-FI" dirty="0" err="1"/>
              <a:t>Quisque</a:t>
            </a:r>
            <a:r>
              <a:rPr lang="fi-FI" dirty="0"/>
              <a:t> </a:t>
            </a:r>
            <a:r>
              <a:rPr lang="fi-FI" dirty="0" err="1"/>
              <a:t>malesuada</a:t>
            </a:r>
            <a:r>
              <a:rPr lang="fi-FI" dirty="0"/>
              <a:t> </a:t>
            </a:r>
            <a:r>
              <a:rPr lang="fi-FI" dirty="0" err="1"/>
              <a:t>bibendum</a:t>
            </a:r>
            <a:r>
              <a:rPr lang="fi-FI" dirty="0"/>
              <a:t> </a:t>
            </a:r>
            <a:r>
              <a:rPr lang="fi-FI" dirty="0" err="1"/>
              <a:t>augue</a:t>
            </a:r>
            <a:r>
              <a:rPr lang="fi-FI" dirty="0"/>
              <a:t>, </a:t>
            </a:r>
            <a:r>
              <a:rPr lang="fi-FI" dirty="0" err="1"/>
              <a:t>ut</a:t>
            </a:r>
            <a:r>
              <a:rPr lang="fi-FI" dirty="0"/>
              <a:t> </a:t>
            </a:r>
            <a:r>
              <a:rPr lang="fi-FI" dirty="0" err="1"/>
              <a:t>elementum</a:t>
            </a:r>
            <a:r>
              <a:rPr lang="fi-FI" dirty="0"/>
              <a:t> </a:t>
            </a:r>
            <a:r>
              <a:rPr lang="fi-FI" dirty="0" err="1"/>
              <a:t>risus</a:t>
            </a:r>
            <a:r>
              <a:rPr lang="fi-FI" dirty="0"/>
              <a:t> </a:t>
            </a:r>
            <a:r>
              <a:rPr lang="fi-FI" dirty="0" err="1"/>
              <a:t>tristique</a:t>
            </a:r>
            <a:r>
              <a:rPr lang="fi-FI" dirty="0"/>
              <a:t> </a:t>
            </a:r>
            <a:r>
              <a:rPr lang="fi-FI" dirty="0" err="1"/>
              <a:t>sit</a:t>
            </a:r>
            <a:r>
              <a:rPr lang="fi-FI" dirty="0"/>
              <a:t> </a:t>
            </a:r>
            <a:r>
              <a:rPr lang="fi-FI" dirty="0" err="1"/>
              <a:t>amet</a:t>
            </a:r>
            <a:r>
              <a:rPr lang="fi-FI" dirty="0"/>
              <a:t>. </a:t>
            </a:r>
            <a:r>
              <a:rPr lang="fi-FI" dirty="0" err="1"/>
              <a:t>Sed</a:t>
            </a:r>
            <a:r>
              <a:rPr lang="fi-FI" dirty="0"/>
              <a:t> </a:t>
            </a:r>
            <a:r>
              <a:rPr lang="fi-FI" dirty="0" err="1"/>
              <a:t>posuere</a:t>
            </a:r>
            <a:r>
              <a:rPr lang="fi-FI" dirty="0"/>
              <a:t> </a:t>
            </a:r>
            <a:r>
              <a:rPr lang="fi-FI" dirty="0" err="1"/>
              <a:t>ante</a:t>
            </a:r>
            <a:r>
              <a:rPr lang="fi-FI" dirty="0"/>
              <a:t> at </a:t>
            </a:r>
            <a:r>
              <a:rPr lang="fi-FI" dirty="0" err="1"/>
              <a:t>metus</a:t>
            </a:r>
            <a:r>
              <a:rPr lang="fi-FI" dirty="0"/>
              <a:t> </a:t>
            </a:r>
            <a:r>
              <a:rPr lang="fi-FI" dirty="0" err="1"/>
              <a:t>suscipit</a:t>
            </a:r>
            <a:r>
              <a:rPr lang="fi-FI" dirty="0"/>
              <a:t>, *</a:t>
            </a:r>
            <a:r>
              <a:rPr lang="fi-FI" dirty="0" err="1"/>
              <a:t>tempor</a:t>
            </a:r>
            <a:r>
              <a:rPr lang="fi-FI" dirty="0"/>
              <a:t> </a:t>
            </a:r>
            <a:r>
              <a:rPr lang="fi-FI" dirty="0" err="1"/>
              <a:t>blandit</a:t>
            </a:r>
            <a:r>
              <a:rPr lang="fi-FI" dirty="0"/>
              <a:t> </a:t>
            </a:r>
            <a:r>
              <a:rPr lang="fi-FI" dirty="0" err="1"/>
              <a:t>eros</a:t>
            </a:r>
            <a:r>
              <a:rPr lang="fi-FI" dirty="0"/>
              <a:t> </a:t>
            </a:r>
            <a:r>
              <a:rPr lang="fi-FI" dirty="0" err="1"/>
              <a:t>fringilla</a:t>
            </a:r>
            <a:r>
              <a:rPr lang="fi-FI" dirty="0"/>
              <a:t>. </a:t>
            </a:r>
            <a:r>
              <a:rPr lang="fi-FI" dirty="0" err="1"/>
              <a:t>Aenean</a:t>
            </a:r>
            <a:r>
              <a:rPr lang="fi-FI" dirty="0"/>
              <a:t> </a:t>
            </a:r>
            <a:r>
              <a:rPr lang="fi-FI" dirty="0" err="1"/>
              <a:t>vulputate</a:t>
            </a:r>
            <a:r>
              <a:rPr lang="fi-FI" dirty="0"/>
              <a:t> </a:t>
            </a:r>
            <a:r>
              <a:rPr lang="fi-FI" dirty="0" err="1"/>
              <a:t>placerat</a:t>
            </a:r>
            <a:r>
              <a:rPr lang="fi-FI" dirty="0"/>
              <a:t> </a:t>
            </a:r>
            <a:r>
              <a:rPr lang="fi-FI" dirty="0" err="1"/>
              <a:t>leo</a:t>
            </a:r>
            <a:r>
              <a:rPr lang="fi-FI" dirty="0"/>
              <a:t>, vitae </a:t>
            </a:r>
            <a:r>
              <a:rPr lang="fi-FI" dirty="0" err="1"/>
              <a:t>luctus</a:t>
            </a:r>
            <a:r>
              <a:rPr lang="fi-FI" dirty="0"/>
              <a:t> </a:t>
            </a:r>
            <a:r>
              <a:rPr lang="fi-FI" dirty="0" err="1"/>
              <a:t>enim</a:t>
            </a:r>
            <a:r>
              <a:rPr lang="fi-FI" dirty="0"/>
              <a:t> </a:t>
            </a:r>
            <a:r>
              <a:rPr lang="fi-FI" dirty="0" err="1"/>
              <a:t>aliquet</a:t>
            </a:r>
            <a:r>
              <a:rPr lang="fi-FI" dirty="0"/>
              <a:t> </a:t>
            </a:r>
            <a:r>
              <a:rPr lang="fi-FI" dirty="0" err="1"/>
              <a:t>non</a:t>
            </a:r>
            <a:r>
              <a:rPr lang="fi-FI" dirty="0"/>
              <a:t>. </a:t>
            </a:r>
            <a:r>
              <a:rPr lang="fi-FI" dirty="0" err="1"/>
              <a:t>Cras</a:t>
            </a:r>
            <a:r>
              <a:rPr lang="fi-FI" dirty="0"/>
              <a:t> </a:t>
            </a:r>
            <a:r>
              <a:rPr lang="fi-FI" dirty="0" err="1"/>
              <a:t>vel</a:t>
            </a:r>
            <a:r>
              <a:rPr lang="fi-FI" dirty="0"/>
              <a:t> magna </a:t>
            </a:r>
            <a:r>
              <a:rPr lang="fi-FI" dirty="0" err="1"/>
              <a:t>auctor</a:t>
            </a:r>
            <a:r>
              <a:rPr lang="fi-FI" dirty="0"/>
              <a:t>, </a:t>
            </a:r>
            <a:r>
              <a:rPr lang="fi-FI" dirty="0" err="1"/>
              <a:t>varius</a:t>
            </a:r>
            <a:r>
              <a:rPr lang="fi-FI" dirty="0"/>
              <a:t> </a:t>
            </a:r>
            <a:r>
              <a:rPr lang="fi-FI" dirty="0" err="1"/>
              <a:t>ligula</a:t>
            </a:r>
            <a:r>
              <a:rPr lang="fi-FI" dirty="0"/>
              <a:t> et, </a:t>
            </a:r>
            <a:r>
              <a:rPr lang="fi-FI" dirty="0" err="1"/>
              <a:t>pellentesque</a:t>
            </a:r>
            <a:r>
              <a:rPr lang="fi-FI" dirty="0"/>
              <a:t> </a:t>
            </a:r>
            <a:r>
              <a:rPr lang="fi-FI" dirty="0" err="1"/>
              <a:t>risus</a:t>
            </a:r>
            <a:r>
              <a:rPr lang="fi-FI" dirty="0"/>
              <a:t>. </a:t>
            </a:r>
            <a:r>
              <a:rPr lang="fi-FI" dirty="0" err="1"/>
              <a:t>Maecenas</a:t>
            </a:r>
            <a:r>
              <a:rPr lang="fi-FI" dirty="0"/>
              <a:t> </a:t>
            </a:r>
            <a:r>
              <a:rPr lang="fi-FI" dirty="0" err="1"/>
              <a:t>mattis</a:t>
            </a:r>
            <a:r>
              <a:rPr lang="fi-FI" dirty="0"/>
              <a:t>, </a:t>
            </a:r>
            <a:r>
              <a:rPr lang="fi-FI" dirty="0" err="1"/>
              <a:t>leo</a:t>
            </a:r>
            <a:r>
              <a:rPr lang="fi-FI" dirty="0"/>
              <a:t> at </a:t>
            </a:r>
            <a:r>
              <a:rPr lang="fi-FI" dirty="0" err="1"/>
              <a:t>congue</a:t>
            </a:r>
            <a:r>
              <a:rPr lang="fi-FI" dirty="0"/>
              <a:t> </a:t>
            </a:r>
            <a:r>
              <a:rPr lang="fi-FI" dirty="0" err="1"/>
              <a:t>bibendum</a:t>
            </a:r>
            <a:r>
              <a:rPr lang="fi-FI" dirty="0"/>
              <a:t>, </a:t>
            </a:r>
            <a:r>
              <a:rPr lang="fi-FI" dirty="0" err="1"/>
              <a:t>dolor</a:t>
            </a:r>
            <a:r>
              <a:rPr lang="fi-FI" dirty="0"/>
              <a:t> </a:t>
            </a:r>
            <a:r>
              <a:rPr lang="fi-FI" dirty="0" err="1"/>
              <a:t>eros</a:t>
            </a:r>
            <a:r>
              <a:rPr lang="fi-FI" dirty="0"/>
              <a:t> </a:t>
            </a:r>
            <a:r>
              <a:rPr lang="fi-FI" dirty="0" err="1"/>
              <a:t>imperdiet</a:t>
            </a:r>
            <a:r>
              <a:rPr lang="fi-FI" dirty="0"/>
              <a:t> libero, in </a:t>
            </a:r>
            <a:r>
              <a:rPr lang="fi-FI" dirty="0" err="1"/>
              <a:t>gravida</a:t>
            </a:r>
            <a:r>
              <a:rPr lang="fi-FI" dirty="0"/>
              <a:t> </a:t>
            </a:r>
            <a:r>
              <a:rPr lang="fi-FI" dirty="0" err="1"/>
              <a:t>metus</a:t>
            </a:r>
            <a:r>
              <a:rPr lang="fi-FI" dirty="0"/>
              <a:t> </a:t>
            </a:r>
            <a:r>
              <a:rPr lang="fi-FI" dirty="0" err="1"/>
              <a:t>ligula</a:t>
            </a:r>
            <a:r>
              <a:rPr lang="fi-FI" dirty="0"/>
              <a:t> </a:t>
            </a:r>
            <a:r>
              <a:rPr lang="fi-FI" dirty="0" err="1"/>
              <a:t>quis</a:t>
            </a:r>
            <a:r>
              <a:rPr lang="fi-FI" dirty="0"/>
              <a:t> tellus.</a:t>
            </a:r>
          </a:p>
        </p:txBody>
      </p:sp>
      <p:sp>
        <p:nvSpPr>
          <p:cNvPr id="16"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dirty="0"/>
          </a:p>
        </p:txBody>
      </p:sp>
      <p:sp>
        <p:nvSpPr>
          <p:cNvPr id="19" name="Tekstin paikkamerkki 18"/>
          <p:cNvSpPr>
            <a:spLocks noGrp="1"/>
          </p:cNvSpPr>
          <p:nvPr>
            <p:ph type="body" sz="quarter" idx="14" hasCustomPrompt="1"/>
          </p:nvPr>
        </p:nvSpPr>
        <p:spPr>
          <a:xfrm>
            <a:off x="1025525" y="702618"/>
            <a:ext cx="2520950" cy="1052513"/>
          </a:xfrm>
        </p:spPr>
        <p:txBody>
          <a:bodyPr anchor="b" anchorCtr="0">
            <a:noAutofit/>
          </a:bodyPr>
          <a:lstStyle>
            <a:lvl1pPr algn="ctr">
              <a:lnSpc>
                <a:spcPts val="3000"/>
              </a:lnSpc>
              <a:defRPr sz="3000" b="1" spc="-300">
                <a:latin typeface="Arial" charset="0"/>
                <a:ea typeface="Arial" charset="0"/>
                <a:cs typeface="Arial" charset="0"/>
              </a:defRPr>
            </a:lvl1pPr>
          </a:lstStyle>
          <a:p>
            <a:pPr lvl="0"/>
            <a:r>
              <a:rPr lang="fi-FI" dirty="0"/>
              <a:t>Tähän joku otsikko.</a:t>
            </a:r>
          </a:p>
        </p:txBody>
      </p:sp>
      <p:sp>
        <p:nvSpPr>
          <p:cNvPr id="21" name="Tekstin paikkamerkki 20"/>
          <p:cNvSpPr>
            <a:spLocks noGrp="1"/>
          </p:cNvSpPr>
          <p:nvPr>
            <p:ph type="body" sz="quarter" idx="15" hasCustomPrompt="1"/>
          </p:nvPr>
        </p:nvSpPr>
        <p:spPr>
          <a:xfrm>
            <a:off x="4787900" y="702618"/>
            <a:ext cx="3387725" cy="3833367"/>
          </a:xfrm>
        </p:spPr>
        <p:txBody>
          <a:bodyPr anchor="ctr" anchorCtr="0">
            <a:noAutofit/>
          </a:bodyPr>
          <a:lstStyle>
            <a:lvl1pPr algn="ctr">
              <a:lnSpc>
                <a:spcPts val="5000"/>
              </a:lnSpc>
              <a:defRPr sz="5000" b="1" spc="-300">
                <a:latin typeface="Arial" charset="0"/>
                <a:ea typeface="Arial" charset="0"/>
                <a:cs typeface="Arial" charset="0"/>
              </a:defRPr>
            </a:lvl1pPr>
            <a:lvl2pPr>
              <a:defRPr sz="5000"/>
            </a:lvl2pPr>
            <a:lvl3pPr>
              <a:defRPr sz="5000"/>
            </a:lvl3pPr>
            <a:lvl4pPr>
              <a:defRPr sz="5000"/>
            </a:lvl4pPr>
            <a:lvl5pPr>
              <a:defRPr sz="5000"/>
            </a:lvl5pPr>
          </a:lstStyle>
          <a:p>
            <a:pPr lvl="0"/>
            <a:r>
              <a:rPr lang="fi-FI" dirty="0"/>
              <a:t>*</a:t>
            </a:r>
            <a:r>
              <a:rPr lang="fi-FI" dirty="0" err="1"/>
              <a:t>Tempor</a:t>
            </a:r>
            <a:br>
              <a:rPr lang="fi-FI" dirty="0"/>
            </a:br>
            <a:r>
              <a:rPr lang="fi-FI" dirty="0" err="1"/>
              <a:t>blandit</a:t>
            </a:r>
            <a:endParaRPr lang="fi-FI" dirty="0"/>
          </a:p>
        </p:txBody>
      </p:sp>
      <p:sp>
        <p:nvSpPr>
          <p:cNvPr id="7"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22918530-BDEE-E74F-B6FD-26DF6A810CDE}" type="datetime1">
              <a:rPr lang="fi-FI" smtClean="0"/>
              <a:t>4.9.2020</a:t>
            </a:fld>
            <a:endParaRPr lang="fi-FI" dirty="0"/>
          </a:p>
        </p:txBody>
      </p:sp>
    </p:spTree>
    <p:extLst>
      <p:ext uri="{BB962C8B-B14F-4D97-AF65-F5344CB8AC3E}">
        <p14:creationId xmlns:p14="http://schemas.microsoft.com/office/powerpoint/2010/main" val="328183575"/>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guide id="3" pos="301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Sisällön paikkamerkki 4"/>
          <p:cNvSpPr>
            <a:spLocks noGrp="1"/>
          </p:cNvSpPr>
          <p:nvPr>
            <p:ph sz="quarter" idx="11" hasCustomPrompt="1"/>
          </p:nvPr>
        </p:nvSpPr>
        <p:spPr>
          <a:xfrm>
            <a:off x="0" y="0"/>
            <a:ext cx="9144000" cy="5143500"/>
          </a:xfrm>
          <a:blipFill>
            <a:blip r:embed="rId2"/>
            <a:stretch>
              <a:fillRect/>
            </a:stretch>
          </a:blipFill>
        </p:spPr>
        <p:txBody>
          <a:bodyPr>
            <a:normAutofit/>
          </a:bodyPr>
          <a:lstStyle>
            <a:lvl1pPr>
              <a:defRPr sz="1200">
                <a:solidFill>
                  <a:schemeClr val="tx1"/>
                </a:solidFill>
              </a:defRPr>
            </a:lvl1pPr>
          </a:lstStyle>
          <a:p>
            <a:pPr lvl="0"/>
            <a:r>
              <a:rPr lang="fi-FI" dirty="0"/>
              <a:t>Lisää kuva tai sisältö</a:t>
            </a:r>
          </a:p>
        </p:txBody>
      </p:sp>
      <p:sp>
        <p:nvSpPr>
          <p:cNvPr id="4"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171328D7-6069-E343-A756-88CCBBAD87E7}" type="datetime1">
              <a:rPr lang="fi-FI" smtClean="0"/>
              <a:t>4.9.2020</a:t>
            </a:fld>
            <a:endParaRPr lang="fi-FI" dirty="0"/>
          </a:p>
        </p:txBody>
      </p:sp>
      <p:pic>
        <p:nvPicPr>
          <p:cNvPr id="6" name="Kuva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7599" y="2233398"/>
            <a:ext cx="1828801" cy="676703"/>
          </a:xfrm>
          <a:prstGeom prst="rect">
            <a:avLst/>
          </a:prstGeom>
        </p:spPr>
      </p:pic>
    </p:spTree>
    <p:extLst>
      <p:ext uri="{BB962C8B-B14F-4D97-AF65-F5344CB8AC3E}">
        <p14:creationId xmlns:p14="http://schemas.microsoft.com/office/powerpoint/2010/main" val="3977330402"/>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Slide 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11" name="Dian numeron paikkamerkki 10"/>
          <p:cNvSpPr>
            <a:spLocks noGrp="1"/>
          </p:cNvSpPr>
          <p:nvPr>
            <p:ph type="sldNum" sz="quarter" idx="10"/>
          </p:nvPr>
        </p:nvSpPr>
        <p:spPr/>
        <p:txBody>
          <a:bodyPr/>
          <a:lstStyle>
            <a:lvl1pPr>
              <a:defRPr>
                <a:solidFill>
                  <a:schemeClr val="bg1"/>
                </a:solidFill>
              </a:defRPr>
            </a:lvl1p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3132000" y="2235655"/>
            <a:ext cx="2880000" cy="2016000"/>
          </a:xfrm>
        </p:spPr>
        <p:txBody>
          <a:bodyPr lIns="0" tIns="0" rIns="0" bIns="0">
            <a:noAutofit/>
          </a:bodyPr>
          <a:lstStyle>
            <a:lvl1pPr marL="0" indent="0" algn="just">
              <a:lnSpc>
                <a:spcPts val="1600"/>
              </a:lnSpc>
              <a:buNone/>
              <a:defRPr sz="1200" baseline="0">
                <a:solidFill>
                  <a:schemeClr val="bg1"/>
                </a:solidFill>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tx1"/>
                </a:solidFill>
                <a:latin typeface="Arial" charset="0"/>
              </a:defRPr>
            </a:lvl1pPr>
          </a:lstStyle>
          <a:p>
            <a:endParaRPr lang="fi-FI"/>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BBD80B1E-FE58-1640-B0B6-E5411AFF9BB9}" type="datetime1">
              <a:rPr lang="fi-FI" smtClean="0"/>
              <a:pPr/>
              <a:t>4.9.2020</a:t>
            </a:fld>
            <a:endParaRPr lang="fi-FI"/>
          </a:p>
        </p:txBody>
      </p:sp>
      <p:sp>
        <p:nvSpPr>
          <p:cNvPr id="4" name="Tekstin paikkamerkki 3"/>
          <p:cNvSpPr>
            <a:spLocks noGrp="1"/>
          </p:cNvSpPr>
          <p:nvPr>
            <p:ph type="body" sz="quarter" idx="12" hasCustomPrompt="1"/>
          </p:nvPr>
        </p:nvSpPr>
        <p:spPr>
          <a:xfrm>
            <a:off x="650874" y="1130784"/>
            <a:ext cx="7842250" cy="1184275"/>
          </a:xfrm>
        </p:spPr>
        <p:txBody>
          <a:bodyPr>
            <a:noAutofit/>
          </a:bodyPr>
          <a:lstStyle>
            <a:lvl1pPr algn="ctr">
              <a:defRPr sz="5500" b="1" spc="-300">
                <a:solidFill>
                  <a:schemeClr val="bg1"/>
                </a:solidFill>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otsikko.</a:t>
            </a:r>
          </a:p>
        </p:txBody>
      </p:sp>
      <p:pic>
        <p:nvPicPr>
          <p:cNvPr id="8" name="Kuva 7"/>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pic>
        <p:nvPicPr>
          <p:cNvPr id="15" name="Picture 14">
            <a:extLst>
              <a:ext uri="{FF2B5EF4-FFF2-40B4-BE49-F238E27FC236}">
                <a16:creationId xmlns:a16="http://schemas.microsoft.com/office/drawing/2014/main" id="{AE4A21C6-D406-224C-9018-DA924188C3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762274"/>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dirty="0"/>
          </a:p>
        </p:txBody>
      </p:sp>
      <p:sp>
        <p:nvSpPr>
          <p:cNvPr id="13" name="Tekstin paikkamerkki 12"/>
          <p:cNvSpPr>
            <a:spLocks noGrp="1"/>
          </p:cNvSpPr>
          <p:nvPr>
            <p:ph type="body" sz="quarter" idx="11" hasCustomPrompt="1"/>
          </p:nvPr>
        </p:nvSpPr>
        <p:spPr>
          <a:xfrm>
            <a:off x="3132000" y="2235655"/>
            <a:ext cx="2880000" cy="2016000"/>
          </a:xfrm>
        </p:spPr>
        <p:txBody>
          <a:bodyPr lIns="0" tIns="0" rIns="0" bIns="0">
            <a:noAutofit/>
          </a:bodyPr>
          <a:lstStyle>
            <a:lvl1pPr marL="0" indent="0" algn="just">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dirty="0"/>
              <a:t>Nam </a:t>
            </a:r>
            <a:r>
              <a:rPr lang="fi-FI" dirty="0" err="1"/>
              <a:t>eget</a:t>
            </a:r>
            <a:r>
              <a:rPr lang="fi-FI" dirty="0"/>
              <a:t> </a:t>
            </a:r>
            <a:r>
              <a:rPr lang="fi-FI" dirty="0" err="1"/>
              <a:t>mauris</a:t>
            </a:r>
            <a:r>
              <a:rPr lang="fi-FI" dirty="0"/>
              <a:t> </a:t>
            </a:r>
            <a:r>
              <a:rPr lang="fi-FI" dirty="0" err="1"/>
              <a:t>eget</a:t>
            </a:r>
            <a:r>
              <a:rPr lang="fi-FI" dirty="0"/>
              <a:t> </a:t>
            </a:r>
            <a:r>
              <a:rPr lang="fi-FI" dirty="0" err="1"/>
              <a:t>lectus</a:t>
            </a:r>
            <a:r>
              <a:rPr lang="fi-FI" dirty="0"/>
              <a:t> </a:t>
            </a:r>
            <a:r>
              <a:rPr lang="fi-FI" dirty="0" err="1"/>
              <a:t>mattis</a:t>
            </a:r>
            <a:r>
              <a:rPr lang="fi-FI" dirty="0"/>
              <a:t> </a:t>
            </a:r>
            <a:r>
              <a:rPr lang="fi-FI" dirty="0" err="1"/>
              <a:t>lacinia</a:t>
            </a:r>
            <a:r>
              <a:rPr lang="fi-FI" dirty="0"/>
              <a:t>. </a:t>
            </a:r>
            <a:r>
              <a:rPr lang="fi-FI" dirty="0" err="1"/>
              <a:t>Quisque</a:t>
            </a:r>
            <a:r>
              <a:rPr lang="fi-FI" dirty="0"/>
              <a:t> </a:t>
            </a:r>
            <a:r>
              <a:rPr lang="fi-FI" dirty="0" err="1"/>
              <a:t>malesuada</a:t>
            </a:r>
            <a:r>
              <a:rPr lang="fi-FI" dirty="0"/>
              <a:t> </a:t>
            </a:r>
            <a:r>
              <a:rPr lang="fi-FI" dirty="0" err="1"/>
              <a:t>bibendum</a:t>
            </a:r>
            <a:r>
              <a:rPr lang="fi-FI" dirty="0"/>
              <a:t> </a:t>
            </a:r>
            <a:r>
              <a:rPr lang="fi-FI" dirty="0" err="1"/>
              <a:t>augue</a:t>
            </a:r>
            <a:r>
              <a:rPr lang="fi-FI" dirty="0"/>
              <a:t>, </a:t>
            </a:r>
            <a:r>
              <a:rPr lang="fi-FI" dirty="0" err="1"/>
              <a:t>ut</a:t>
            </a:r>
            <a:r>
              <a:rPr lang="fi-FI" dirty="0"/>
              <a:t> </a:t>
            </a:r>
            <a:r>
              <a:rPr lang="fi-FI" dirty="0" err="1"/>
              <a:t>elementum</a:t>
            </a:r>
            <a:r>
              <a:rPr lang="fi-FI" dirty="0"/>
              <a:t> </a:t>
            </a:r>
            <a:r>
              <a:rPr lang="fi-FI" dirty="0" err="1"/>
              <a:t>risus</a:t>
            </a:r>
            <a:r>
              <a:rPr lang="fi-FI" dirty="0"/>
              <a:t> </a:t>
            </a:r>
            <a:r>
              <a:rPr lang="fi-FI" dirty="0" err="1"/>
              <a:t>tristique</a:t>
            </a:r>
            <a:r>
              <a:rPr lang="fi-FI" dirty="0"/>
              <a:t> </a:t>
            </a:r>
            <a:r>
              <a:rPr lang="fi-FI" dirty="0" err="1"/>
              <a:t>sit</a:t>
            </a:r>
            <a:r>
              <a:rPr lang="fi-FI" dirty="0"/>
              <a:t> </a:t>
            </a:r>
            <a:r>
              <a:rPr lang="fi-FI" dirty="0" err="1"/>
              <a:t>amet</a:t>
            </a:r>
            <a:r>
              <a:rPr lang="fi-FI" dirty="0"/>
              <a:t>. </a:t>
            </a:r>
            <a:r>
              <a:rPr lang="fi-FI" dirty="0" err="1"/>
              <a:t>Sed</a:t>
            </a:r>
            <a:r>
              <a:rPr lang="fi-FI" dirty="0"/>
              <a:t> </a:t>
            </a:r>
            <a:r>
              <a:rPr lang="fi-FI" dirty="0" err="1"/>
              <a:t>posuere</a:t>
            </a:r>
            <a:r>
              <a:rPr lang="fi-FI" dirty="0"/>
              <a:t> </a:t>
            </a:r>
            <a:r>
              <a:rPr lang="fi-FI" dirty="0" err="1"/>
              <a:t>ante</a:t>
            </a:r>
            <a:r>
              <a:rPr lang="fi-FI" dirty="0"/>
              <a:t> at </a:t>
            </a:r>
            <a:r>
              <a:rPr lang="fi-FI" dirty="0" err="1"/>
              <a:t>metus</a:t>
            </a:r>
            <a:r>
              <a:rPr lang="fi-FI" dirty="0"/>
              <a:t> </a:t>
            </a:r>
            <a:r>
              <a:rPr lang="fi-FI" dirty="0" err="1"/>
              <a:t>suscipit</a:t>
            </a:r>
            <a:r>
              <a:rPr lang="fi-FI" dirty="0"/>
              <a:t>, </a:t>
            </a:r>
            <a:r>
              <a:rPr lang="fi-FI" dirty="0" err="1"/>
              <a:t>tempor</a:t>
            </a:r>
            <a:r>
              <a:rPr lang="fi-FI" dirty="0"/>
              <a:t> </a:t>
            </a:r>
            <a:r>
              <a:rPr lang="fi-FI" dirty="0" err="1"/>
              <a:t>blandit</a:t>
            </a:r>
            <a:r>
              <a:rPr lang="fi-FI" dirty="0"/>
              <a:t> </a:t>
            </a:r>
            <a:r>
              <a:rPr lang="fi-FI" dirty="0" err="1"/>
              <a:t>eros</a:t>
            </a:r>
            <a:r>
              <a:rPr lang="fi-FI" dirty="0"/>
              <a:t> </a:t>
            </a:r>
            <a:r>
              <a:rPr lang="fi-FI" dirty="0" err="1"/>
              <a:t>fringilla</a:t>
            </a:r>
            <a:r>
              <a:rPr lang="fi-FI" dirty="0"/>
              <a:t>. </a:t>
            </a:r>
            <a:r>
              <a:rPr lang="fi-FI" dirty="0" err="1"/>
              <a:t>Aenean</a:t>
            </a:r>
            <a:r>
              <a:rPr lang="fi-FI" dirty="0"/>
              <a:t> </a:t>
            </a:r>
            <a:r>
              <a:rPr lang="fi-FI" dirty="0" err="1"/>
              <a:t>vulputate</a:t>
            </a:r>
            <a:r>
              <a:rPr lang="fi-FI" dirty="0"/>
              <a:t> </a:t>
            </a:r>
            <a:r>
              <a:rPr lang="fi-FI" dirty="0" err="1"/>
              <a:t>placerat</a:t>
            </a:r>
            <a:r>
              <a:rPr lang="fi-FI" dirty="0"/>
              <a:t> </a:t>
            </a:r>
            <a:r>
              <a:rPr lang="fi-FI" dirty="0" err="1"/>
              <a:t>leo</a:t>
            </a:r>
            <a:r>
              <a:rPr lang="fi-FI" dirty="0"/>
              <a:t>, vitae </a:t>
            </a:r>
            <a:r>
              <a:rPr lang="fi-FI" dirty="0" err="1"/>
              <a:t>luctus</a:t>
            </a:r>
            <a:r>
              <a:rPr lang="fi-FI" dirty="0"/>
              <a:t> </a:t>
            </a:r>
            <a:r>
              <a:rPr lang="fi-FI" dirty="0" err="1"/>
              <a:t>enim</a:t>
            </a:r>
            <a:r>
              <a:rPr lang="fi-FI" dirty="0"/>
              <a:t> </a:t>
            </a:r>
            <a:r>
              <a:rPr lang="fi-FI" dirty="0" err="1"/>
              <a:t>aliquet</a:t>
            </a:r>
            <a:r>
              <a:rPr lang="fi-FI" dirty="0"/>
              <a:t> </a:t>
            </a:r>
            <a:r>
              <a:rPr lang="fi-FI" dirty="0" err="1"/>
              <a:t>non</a:t>
            </a:r>
            <a:r>
              <a:rPr lang="fi-FI" dirty="0"/>
              <a:t>. </a:t>
            </a:r>
            <a:r>
              <a:rPr lang="fi-FI" dirty="0" err="1"/>
              <a:t>Cras</a:t>
            </a:r>
            <a:r>
              <a:rPr lang="fi-FI" dirty="0"/>
              <a:t> </a:t>
            </a:r>
            <a:r>
              <a:rPr lang="fi-FI" dirty="0" err="1"/>
              <a:t>vel</a:t>
            </a:r>
            <a:r>
              <a:rPr lang="fi-FI" dirty="0"/>
              <a:t> magna </a:t>
            </a:r>
            <a:r>
              <a:rPr lang="fi-FI" dirty="0" err="1"/>
              <a:t>auctor</a:t>
            </a:r>
            <a:r>
              <a:rPr lang="fi-FI" dirty="0"/>
              <a:t>, </a:t>
            </a:r>
            <a:r>
              <a:rPr lang="fi-FI" dirty="0" err="1"/>
              <a:t>varius</a:t>
            </a:r>
            <a:r>
              <a:rPr lang="fi-FI" dirty="0"/>
              <a:t> </a:t>
            </a:r>
            <a:r>
              <a:rPr lang="fi-FI" dirty="0" err="1"/>
              <a:t>ligula</a:t>
            </a:r>
            <a:r>
              <a:rPr lang="fi-FI" dirty="0"/>
              <a:t> et, </a:t>
            </a:r>
            <a:r>
              <a:rPr lang="fi-FI" dirty="0" err="1"/>
              <a:t>pellentesque</a:t>
            </a:r>
            <a:r>
              <a:rPr lang="fi-FI" dirty="0"/>
              <a:t> </a:t>
            </a:r>
            <a:r>
              <a:rPr lang="fi-FI" dirty="0" err="1"/>
              <a:t>risus</a:t>
            </a:r>
            <a:r>
              <a:rPr lang="fi-FI" dirty="0"/>
              <a:t>. </a:t>
            </a:r>
            <a:r>
              <a:rPr lang="fi-FI" dirty="0" err="1"/>
              <a:t>Maecenas</a:t>
            </a:r>
            <a:r>
              <a:rPr lang="fi-FI" dirty="0"/>
              <a:t> </a:t>
            </a:r>
            <a:r>
              <a:rPr lang="fi-FI" dirty="0" err="1"/>
              <a:t>mattis</a:t>
            </a:r>
            <a:r>
              <a:rPr lang="fi-FI" dirty="0"/>
              <a:t>, </a:t>
            </a:r>
            <a:r>
              <a:rPr lang="fi-FI" dirty="0" err="1"/>
              <a:t>leo</a:t>
            </a:r>
            <a:r>
              <a:rPr lang="fi-FI" dirty="0"/>
              <a:t> at </a:t>
            </a:r>
            <a:r>
              <a:rPr lang="fi-FI" dirty="0" err="1"/>
              <a:t>congue</a:t>
            </a:r>
            <a:r>
              <a:rPr lang="fi-FI" dirty="0"/>
              <a:t> </a:t>
            </a:r>
            <a:r>
              <a:rPr lang="fi-FI" dirty="0" err="1"/>
              <a:t>bibendum</a:t>
            </a:r>
            <a:r>
              <a:rPr lang="fi-FI" dirty="0"/>
              <a:t>, </a:t>
            </a:r>
            <a:r>
              <a:rPr lang="fi-FI" dirty="0" err="1"/>
              <a:t>dolor</a:t>
            </a:r>
            <a:r>
              <a:rPr lang="fi-FI" dirty="0"/>
              <a:t> </a:t>
            </a:r>
            <a:r>
              <a:rPr lang="fi-FI" dirty="0" err="1"/>
              <a:t>eros</a:t>
            </a:r>
            <a:r>
              <a:rPr lang="fi-FI" dirty="0"/>
              <a:t> </a:t>
            </a:r>
            <a:r>
              <a:rPr lang="fi-FI" dirty="0" err="1"/>
              <a:t>imperdiet</a:t>
            </a:r>
            <a:r>
              <a:rPr lang="fi-FI" dirty="0"/>
              <a:t> libero, in </a:t>
            </a:r>
            <a:r>
              <a:rPr lang="fi-FI" dirty="0" err="1"/>
              <a:t>gravida</a:t>
            </a:r>
            <a:r>
              <a:rPr lang="fi-FI" dirty="0"/>
              <a:t> </a:t>
            </a:r>
            <a:r>
              <a:rPr lang="fi-FI" dirty="0" err="1"/>
              <a:t>metus</a:t>
            </a:r>
            <a:r>
              <a:rPr lang="fi-FI" dirty="0"/>
              <a:t> </a:t>
            </a:r>
            <a:r>
              <a:rPr lang="fi-FI" dirty="0" err="1"/>
              <a:t>ligula</a:t>
            </a:r>
            <a:r>
              <a:rPr lang="fi-FI" dirty="0"/>
              <a:t> </a:t>
            </a:r>
            <a:r>
              <a:rPr lang="fi-FI" dirty="0" err="1"/>
              <a:t>quis</a:t>
            </a:r>
            <a:r>
              <a:rPr lang="fi-FI" dirty="0"/>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dirty="0"/>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A20B9FDD-2BA8-7843-A85A-CF28430DEE87}" type="datetime1">
              <a:rPr lang="fi-FI" smtClean="0"/>
              <a:t>4.9.2020</a:t>
            </a:fld>
            <a:endParaRPr lang="fi-FI" dirty="0"/>
          </a:p>
        </p:txBody>
      </p:sp>
      <p:sp>
        <p:nvSpPr>
          <p:cNvPr id="4" name="Tekstin paikkamerkki 3"/>
          <p:cNvSpPr>
            <a:spLocks noGrp="1"/>
          </p:cNvSpPr>
          <p:nvPr>
            <p:ph type="body" sz="quarter" idx="12" hasCustomPrompt="1"/>
          </p:nvPr>
        </p:nvSpPr>
        <p:spPr>
          <a:xfrm>
            <a:off x="650874" y="1130784"/>
            <a:ext cx="7842250" cy="1184275"/>
          </a:xfrm>
        </p:spPr>
        <p:txBody>
          <a:bodyPr>
            <a:noAutofit/>
          </a:bodyPr>
          <a:lstStyle>
            <a:lvl1pPr algn="ctr">
              <a:defRPr sz="5500" b="1" spc="-300">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dirty="0"/>
              <a:t>Tähän joku otsikko.</a:t>
            </a:r>
          </a:p>
        </p:txBody>
      </p:sp>
    </p:spTree>
    <p:extLst>
      <p:ext uri="{BB962C8B-B14F-4D97-AF65-F5344CB8AC3E}">
        <p14:creationId xmlns:p14="http://schemas.microsoft.com/office/powerpoint/2010/main" val="1698939013"/>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ext Slide 1">
    <p:bg>
      <p:bgPr>
        <a:solidFill>
          <a:schemeClr val="bg1"/>
        </a:solidFill>
        <a:effectLst/>
      </p:bgPr>
    </p:bg>
    <p:spTree>
      <p:nvGrpSpPr>
        <p:cNvPr id="1" name=""/>
        <p:cNvGrpSpPr/>
        <p:nvPr/>
      </p:nvGrpSpPr>
      <p:grpSpPr>
        <a:xfrm>
          <a:off x="0" y="0"/>
          <a:ext cx="0" cy="0"/>
          <a:chOff x="0" y="0"/>
          <a:chExt cx="0" cy="0"/>
        </a:xfrm>
      </p:grpSpPr>
      <p:sp>
        <p:nvSpPr>
          <p:cNvPr id="11" name="Dian numeron paikkamerkki 10"/>
          <p:cNvSpPr>
            <a:spLocks noGrp="1"/>
          </p:cNvSpPr>
          <p:nvPr>
            <p:ph type="sldNum" sz="quarter" idx="10"/>
          </p:nvPr>
        </p:nvSpPr>
        <p:spPr/>
        <p:txBody>
          <a:bodyPr/>
          <a:lstStyle>
            <a:lvl1pPr>
              <a:defRPr>
                <a:solidFill>
                  <a:schemeClr val="tx1"/>
                </a:solidFill>
              </a:defRPr>
            </a:lvl1pPr>
          </a:lstStyle>
          <a:p>
            <a:fld id="{86CB4B4D-7CA3-9044-876B-883B54F8677D}" type="slidenum">
              <a:rPr lang="uk-UA" smtClean="0"/>
              <a:pPr/>
              <a:t>‹#›</a:t>
            </a:fld>
            <a:endParaRPr lang="uk-UA" dirty="0"/>
          </a:p>
        </p:txBody>
      </p:sp>
      <p:sp>
        <p:nvSpPr>
          <p:cNvPr id="13" name="Tekstin paikkamerkki 12"/>
          <p:cNvSpPr>
            <a:spLocks noGrp="1"/>
          </p:cNvSpPr>
          <p:nvPr>
            <p:ph type="body" sz="quarter" idx="11" hasCustomPrompt="1"/>
          </p:nvPr>
        </p:nvSpPr>
        <p:spPr>
          <a:xfrm>
            <a:off x="3132000" y="2235655"/>
            <a:ext cx="2880000" cy="2016000"/>
          </a:xfrm>
        </p:spPr>
        <p:txBody>
          <a:bodyPr lIns="0" tIns="0" rIns="0" bIns="0">
            <a:noAutofit/>
          </a:bodyPr>
          <a:lstStyle>
            <a:lvl1pPr marL="0" indent="0" algn="just">
              <a:lnSpc>
                <a:spcPts val="1600"/>
              </a:lnSpc>
              <a:buNone/>
              <a:defRPr sz="1200" baseline="0">
                <a:solidFill>
                  <a:schemeClr val="tx1"/>
                </a:solidFill>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dirty="0"/>
              <a:t>Nam </a:t>
            </a:r>
            <a:r>
              <a:rPr lang="fi-FI" dirty="0" err="1"/>
              <a:t>eget</a:t>
            </a:r>
            <a:r>
              <a:rPr lang="fi-FI" dirty="0"/>
              <a:t> </a:t>
            </a:r>
            <a:r>
              <a:rPr lang="fi-FI" dirty="0" err="1"/>
              <a:t>mauris</a:t>
            </a:r>
            <a:r>
              <a:rPr lang="fi-FI" dirty="0"/>
              <a:t> </a:t>
            </a:r>
            <a:r>
              <a:rPr lang="fi-FI" dirty="0" err="1"/>
              <a:t>eget</a:t>
            </a:r>
            <a:r>
              <a:rPr lang="fi-FI" dirty="0"/>
              <a:t> </a:t>
            </a:r>
            <a:r>
              <a:rPr lang="fi-FI" dirty="0" err="1"/>
              <a:t>lectus</a:t>
            </a:r>
            <a:r>
              <a:rPr lang="fi-FI" dirty="0"/>
              <a:t> </a:t>
            </a:r>
            <a:r>
              <a:rPr lang="fi-FI" dirty="0" err="1"/>
              <a:t>mattis</a:t>
            </a:r>
            <a:r>
              <a:rPr lang="fi-FI" dirty="0"/>
              <a:t> </a:t>
            </a:r>
            <a:r>
              <a:rPr lang="fi-FI" dirty="0" err="1"/>
              <a:t>lacinia</a:t>
            </a:r>
            <a:r>
              <a:rPr lang="fi-FI" dirty="0"/>
              <a:t>. </a:t>
            </a:r>
            <a:r>
              <a:rPr lang="fi-FI" dirty="0" err="1"/>
              <a:t>Quisque</a:t>
            </a:r>
            <a:r>
              <a:rPr lang="fi-FI" dirty="0"/>
              <a:t> </a:t>
            </a:r>
            <a:r>
              <a:rPr lang="fi-FI" dirty="0" err="1"/>
              <a:t>malesuada</a:t>
            </a:r>
            <a:r>
              <a:rPr lang="fi-FI" dirty="0"/>
              <a:t> </a:t>
            </a:r>
            <a:r>
              <a:rPr lang="fi-FI" dirty="0" err="1"/>
              <a:t>bibendum</a:t>
            </a:r>
            <a:r>
              <a:rPr lang="fi-FI" dirty="0"/>
              <a:t> </a:t>
            </a:r>
            <a:r>
              <a:rPr lang="fi-FI" dirty="0" err="1"/>
              <a:t>augue</a:t>
            </a:r>
            <a:r>
              <a:rPr lang="fi-FI" dirty="0"/>
              <a:t>, </a:t>
            </a:r>
            <a:r>
              <a:rPr lang="fi-FI" dirty="0" err="1"/>
              <a:t>ut</a:t>
            </a:r>
            <a:r>
              <a:rPr lang="fi-FI" dirty="0"/>
              <a:t> </a:t>
            </a:r>
            <a:r>
              <a:rPr lang="fi-FI" dirty="0" err="1"/>
              <a:t>elementum</a:t>
            </a:r>
            <a:r>
              <a:rPr lang="fi-FI" dirty="0"/>
              <a:t> </a:t>
            </a:r>
            <a:r>
              <a:rPr lang="fi-FI" dirty="0" err="1"/>
              <a:t>risus</a:t>
            </a:r>
            <a:r>
              <a:rPr lang="fi-FI" dirty="0"/>
              <a:t> </a:t>
            </a:r>
            <a:r>
              <a:rPr lang="fi-FI" dirty="0" err="1"/>
              <a:t>tristique</a:t>
            </a:r>
            <a:r>
              <a:rPr lang="fi-FI" dirty="0"/>
              <a:t> </a:t>
            </a:r>
            <a:r>
              <a:rPr lang="fi-FI" dirty="0" err="1"/>
              <a:t>sit</a:t>
            </a:r>
            <a:r>
              <a:rPr lang="fi-FI" dirty="0"/>
              <a:t> </a:t>
            </a:r>
            <a:r>
              <a:rPr lang="fi-FI" dirty="0" err="1"/>
              <a:t>amet</a:t>
            </a:r>
            <a:r>
              <a:rPr lang="fi-FI" dirty="0"/>
              <a:t>. </a:t>
            </a:r>
            <a:r>
              <a:rPr lang="fi-FI" dirty="0" err="1"/>
              <a:t>Sed</a:t>
            </a:r>
            <a:r>
              <a:rPr lang="fi-FI" dirty="0"/>
              <a:t> </a:t>
            </a:r>
            <a:r>
              <a:rPr lang="fi-FI" dirty="0" err="1"/>
              <a:t>posuere</a:t>
            </a:r>
            <a:r>
              <a:rPr lang="fi-FI" dirty="0"/>
              <a:t> </a:t>
            </a:r>
            <a:r>
              <a:rPr lang="fi-FI" dirty="0" err="1"/>
              <a:t>ante</a:t>
            </a:r>
            <a:r>
              <a:rPr lang="fi-FI" dirty="0"/>
              <a:t> at </a:t>
            </a:r>
            <a:r>
              <a:rPr lang="fi-FI" dirty="0" err="1"/>
              <a:t>metus</a:t>
            </a:r>
            <a:r>
              <a:rPr lang="fi-FI" dirty="0"/>
              <a:t> </a:t>
            </a:r>
            <a:r>
              <a:rPr lang="fi-FI" dirty="0" err="1"/>
              <a:t>suscipit</a:t>
            </a:r>
            <a:r>
              <a:rPr lang="fi-FI" dirty="0"/>
              <a:t>, </a:t>
            </a:r>
            <a:r>
              <a:rPr lang="fi-FI" dirty="0" err="1"/>
              <a:t>tempor</a:t>
            </a:r>
            <a:r>
              <a:rPr lang="fi-FI" dirty="0"/>
              <a:t> </a:t>
            </a:r>
            <a:r>
              <a:rPr lang="fi-FI" dirty="0" err="1"/>
              <a:t>blandit</a:t>
            </a:r>
            <a:r>
              <a:rPr lang="fi-FI" dirty="0"/>
              <a:t> </a:t>
            </a:r>
            <a:r>
              <a:rPr lang="fi-FI" dirty="0" err="1"/>
              <a:t>eros</a:t>
            </a:r>
            <a:r>
              <a:rPr lang="fi-FI" dirty="0"/>
              <a:t> </a:t>
            </a:r>
            <a:r>
              <a:rPr lang="fi-FI" dirty="0" err="1"/>
              <a:t>fringilla</a:t>
            </a:r>
            <a:r>
              <a:rPr lang="fi-FI" dirty="0"/>
              <a:t>. </a:t>
            </a:r>
            <a:r>
              <a:rPr lang="fi-FI" dirty="0" err="1"/>
              <a:t>Aenean</a:t>
            </a:r>
            <a:r>
              <a:rPr lang="fi-FI" dirty="0"/>
              <a:t> </a:t>
            </a:r>
            <a:r>
              <a:rPr lang="fi-FI" dirty="0" err="1"/>
              <a:t>vulputate</a:t>
            </a:r>
            <a:r>
              <a:rPr lang="fi-FI" dirty="0"/>
              <a:t> </a:t>
            </a:r>
            <a:r>
              <a:rPr lang="fi-FI" dirty="0" err="1"/>
              <a:t>placerat</a:t>
            </a:r>
            <a:r>
              <a:rPr lang="fi-FI" dirty="0"/>
              <a:t> </a:t>
            </a:r>
            <a:r>
              <a:rPr lang="fi-FI" dirty="0" err="1"/>
              <a:t>leo</a:t>
            </a:r>
            <a:r>
              <a:rPr lang="fi-FI" dirty="0"/>
              <a:t>, vitae </a:t>
            </a:r>
            <a:r>
              <a:rPr lang="fi-FI" dirty="0" err="1"/>
              <a:t>luctus</a:t>
            </a:r>
            <a:r>
              <a:rPr lang="fi-FI" dirty="0"/>
              <a:t> </a:t>
            </a:r>
            <a:r>
              <a:rPr lang="fi-FI" dirty="0" err="1"/>
              <a:t>enim</a:t>
            </a:r>
            <a:r>
              <a:rPr lang="fi-FI" dirty="0"/>
              <a:t> </a:t>
            </a:r>
            <a:r>
              <a:rPr lang="fi-FI" dirty="0" err="1"/>
              <a:t>aliquet</a:t>
            </a:r>
            <a:r>
              <a:rPr lang="fi-FI" dirty="0"/>
              <a:t> </a:t>
            </a:r>
            <a:r>
              <a:rPr lang="fi-FI" dirty="0" err="1"/>
              <a:t>non</a:t>
            </a:r>
            <a:r>
              <a:rPr lang="fi-FI" dirty="0"/>
              <a:t>. </a:t>
            </a:r>
            <a:r>
              <a:rPr lang="fi-FI" dirty="0" err="1"/>
              <a:t>Cras</a:t>
            </a:r>
            <a:r>
              <a:rPr lang="fi-FI" dirty="0"/>
              <a:t> </a:t>
            </a:r>
            <a:r>
              <a:rPr lang="fi-FI" dirty="0" err="1"/>
              <a:t>vel</a:t>
            </a:r>
            <a:r>
              <a:rPr lang="fi-FI" dirty="0"/>
              <a:t> magna </a:t>
            </a:r>
            <a:r>
              <a:rPr lang="fi-FI" dirty="0" err="1"/>
              <a:t>auctor</a:t>
            </a:r>
            <a:r>
              <a:rPr lang="fi-FI" dirty="0"/>
              <a:t>, </a:t>
            </a:r>
            <a:r>
              <a:rPr lang="fi-FI" dirty="0" err="1"/>
              <a:t>varius</a:t>
            </a:r>
            <a:r>
              <a:rPr lang="fi-FI" dirty="0"/>
              <a:t> </a:t>
            </a:r>
            <a:r>
              <a:rPr lang="fi-FI" dirty="0" err="1"/>
              <a:t>ligula</a:t>
            </a:r>
            <a:r>
              <a:rPr lang="fi-FI" dirty="0"/>
              <a:t> et, </a:t>
            </a:r>
            <a:r>
              <a:rPr lang="fi-FI" dirty="0" err="1"/>
              <a:t>pellentesque</a:t>
            </a:r>
            <a:r>
              <a:rPr lang="fi-FI" dirty="0"/>
              <a:t> </a:t>
            </a:r>
            <a:r>
              <a:rPr lang="fi-FI" dirty="0" err="1"/>
              <a:t>risus</a:t>
            </a:r>
            <a:r>
              <a:rPr lang="fi-FI" dirty="0"/>
              <a:t>. </a:t>
            </a:r>
            <a:r>
              <a:rPr lang="fi-FI" dirty="0" err="1"/>
              <a:t>Maecenas</a:t>
            </a:r>
            <a:r>
              <a:rPr lang="fi-FI" dirty="0"/>
              <a:t> </a:t>
            </a:r>
            <a:r>
              <a:rPr lang="fi-FI" dirty="0" err="1"/>
              <a:t>mattis</a:t>
            </a:r>
            <a:r>
              <a:rPr lang="fi-FI" dirty="0"/>
              <a:t>, </a:t>
            </a:r>
            <a:r>
              <a:rPr lang="fi-FI" dirty="0" err="1"/>
              <a:t>leo</a:t>
            </a:r>
            <a:r>
              <a:rPr lang="fi-FI" dirty="0"/>
              <a:t> at </a:t>
            </a:r>
            <a:r>
              <a:rPr lang="fi-FI" dirty="0" err="1"/>
              <a:t>congue</a:t>
            </a:r>
            <a:r>
              <a:rPr lang="fi-FI" dirty="0"/>
              <a:t> </a:t>
            </a:r>
            <a:r>
              <a:rPr lang="fi-FI" dirty="0" err="1"/>
              <a:t>bibendum</a:t>
            </a:r>
            <a:r>
              <a:rPr lang="fi-FI" dirty="0"/>
              <a:t>, </a:t>
            </a:r>
            <a:r>
              <a:rPr lang="fi-FI" dirty="0" err="1"/>
              <a:t>dolor</a:t>
            </a:r>
            <a:r>
              <a:rPr lang="fi-FI" dirty="0"/>
              <a:t> </a:t>
            </a:r>
            <a:r>
              <a:rPr lang="fi-FI" dirty="0" err="1"/>
              <a:t>eros</a:t>
            </a:r>
            <a:r>
              <a:rPr lang="fi-FI" dirty="0"/>
              <a:t> </a:t>
            </a:r>
            <a:r>
              <a:rPr lang="fi-FI" dirty="0" err="1"/>
              <a:t>imperdiet</a:t>
            </a:r>
            <a:r>
              <a:rPr lang="fi-FI" dirty="0"/>
              <a:t> libero, in </a:t>
            </a:r>
            <a:r>
              <a:rPr lang="fi-FI" dirty="0" err="1"/>
              <a:t>gravida</a:t>
            </a:r>
            <a:r>
              <a:rPr lang="fi-FI" dirty="0"/>
              <a:t> </a:t>
            </a:r>
            <a:r>
              <a:rPr lang="fi-FI" dirty="0" err="1"/>
              <a:t>metus</a:t>
            </a:r>
            <a:r>
              <a:rPr lang="fi-FI" dirty="0"/>
              <a:t> </a:t>
            </a:r>
            <a:r>
              <a:rPr lang="fi-FI" dirty="0" err="1"/>
              <a:t>ligula</a:t>
            </a:r>
            <a:r>
              <a:rPr lang="fi-FI" dirty="0"/>
              <a:t> </a:t>
            </a:r>
            <a:r>
              <a:rPr lang="fi-FI" dirty="0" err="1"/>
              <a:t>quis</a:t>
            </a:r>
            <a:r>
              <a:rPr lang="fi-FI" dirty="0"/>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tx1"/>
                </a:solidFill>
                <a:latin typeface="Arial" charset="0"/>
              </a:defRPr>
            </a:lvl1pPr>
          </a:lstStyle>
          <a:p>
            <a:endParaRPr lang="fi-FI" dirty="0"/>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BBD80B1E-FE58-1640-B0B6-E5411AFF9BB9}" type="datetime1">
              <a:rPr lang="fi-FI" smtClean="0"/>
              <a:t>4.9.2020</a:t>
            </a:fld>
            <a:endParaRPr lang="fi-FI" dirty="0"/>
          </a:p>
        </p:txBody>
      </p:sp>
      <p:sp>
        <p:nvSpPr>
          <p:cNvPr id="4" name="Tekstin paikkamerkki 3"/>
          <p:cNvSpPr>
            <a:spLocks noGrp="1"/>
          </p:cNvSpPr>
          <p:nvPr>
            <p:ph type="body" sz="quarter" idx="12" hasCustomPrompt="1"/>
          </p:nvPr>
        </p:nvSpPr>
        <p:spPr>
          <a:xfrm>
            <a:off x="650874" y="1130784"/>
            <a:ext cx="7842250" cy="1184275"/>
          </a:xfrm>
        </p:spPr>
        <p:txBody>
          <a:bodyPr>
            <a:noAutofit/>
          </a:bodyPr>
          <a:lstStyle>
            <a:lvl1pPr algn="ctr">
              <a:defRPr sz="5500" b="1" spc="-300">
                <a:solidFill>
                  <a:schemeClr val="tx1"/>
                </a:solidFill>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dirty="0"/>
              <a:t>Tähän joku otsikko.</a:t>
            </a:r>
          </a:p>
        </p:txBody>
      </p:sp>
      <p:pic>
        <p:nvPicPr>
          <p:cNvPr id="8" name="Kuva 7"/>
          <p:cNvPicPr>
            <a:picLocks noChangeAspect="1"/>
          </p:cNvPicPr>
          <p:nvPr userDrawn="1"/>
        </p:nvPicPr>
        <p:blipFill>
          <a:blip r:embed="rId2">
            <a:lum bright="100000"/>
          </a:blip>
          <a:stretch>
            <a:fillRect/>
          </a:stretch>
        </p:blipFill>
        <p:spPr>
          <a:xfrm rot="5400000">
            <a:off x="8553453" y="2465647"/>
            <a:ext cx="573463" cy="212207"/>
          </a:xfrm>
          <a:prstGeom prst="rect">
            <a:avLst/>
          </a:prstGeom>
        </p:spPr>
      </p:pic>
    </p:spTree>
    <p:extLst>
      <p:ext uri="{BB962C8B-B14F-4D97-AF65-F5344CB8AC3E}">
        <p14:creationId xmlns:p14="http://schemas.microsoft.com/office/powerpoint/2010/main" val="4034803503"/>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Sisällön paikkamerkki 4"/>
          <p:cNvSpPr>
            <a:spLocks noGrp="1"/>
          </p:cNvSpPr>
          <p:nvPr>
            <p:ph sz="quarter" idx="11" hasCustomPrompt="1"/>
          </p:nvPr>
        </p:nvSpPr>
        <p:spPr>
          <a:xfrm>
            <a:off x="0" y="0"/>
            <a:ext cx="9144000" cy="5143500"/>
          </a:xfrm>
        </p:spPr>
        <p:txBody>
          <a:bodyPr>
            <a:normAutofit/>
          </a:bodyPr>
          <a:lstStyle>
            <a:lvl1pPr>
              <a:defRPr sz="1200">
                <a:solidFill>
                  <a:schemeClr val="tx1"/>
                </a:solidFill>
              </a:defRPr>
            </a:lvl1pPr>
          </a:lstStyle>
          <a:p>
            <a:pPr lvl="0"/>
            <a:r>
              <a:rPr lang="fi-FI" dirty="0"/>
              <a:t>Lisää kuva tai sisältö</a:t>
            </a:r>
          </a:p>
        </p:txBody>
      </p:sp>
      <p:sp>
        <p:nvSpPr>
          <p:cNvPr id="4"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E1979CA0-3B1B-D249-8FC3-B8B4DE4A80FE}" type="datetime1">
              <a:rPr lang="fi-FI" smtClean="0"/>
              <a:t>4.9.2020</a:t>
            </a:fld>
            <a:endParaRPr lang="fi-FI" dirty="0"/>
          </a:p>
        </p:txBody>
      </p:sp>
      <p:sp>
        <p:nvSpPr>
          <p:cNvPr id="7" name="Dian numeron paikkamerkki 10"/>
          <p:cNvSpPr>
            <a:spLocks noGrp="1"/>
          </p:cNvSpPr>
          <p:nvPr>
            <p:ph type="sldNum" sz="quarter" idx="10"/>
          </p:nvPr>
        </p:nvSpPr>
        <p:spPr>
          <a:xfrm>
            <a:off x="4397828" y="4686328"/>
            <a:ext cx="348343" cy="215444"/>
          </a:xfrm>
        </p:spPr>
        <p:txBody>
          <a:bodyPr/>
          <a:lstStyle>
            <a:lvl1pPr>
              <a:defRPr>
                <a:solidFill>
                  <a:schemeClr val="tx1"/>
                </a:solidFill>
              </a:defRPr>
            </a:lvl1pPr>
          </a:lstStyle>
          <a:p>
            <a:fld id="{86CB4B4D-7CA3-9044-876B-883B54F8677D}" type="slidenum">
              <a:rPr lang="uk-UA" smtClean="0"/>
              <a:pPr/>
              <a:t>‹#›</a:t>
            </a:fld>
            <a:endParaRPr lang="uk-UA" dirty="0"/>
          </a:p>
        </p:txBody>
      </p:sp>
      <p:sp>
        <p:nvSpPr>
          <p:cNvPr id="9"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tx1"/>
                </a:solidFill>
                <a:latin typeface="Arial" charset="0"/>
              </a:defRPr>
            </a:lvl1pPr>
          </a:lstStyle>
          <a:p>
            <a:endParaRPr lang="fi-FI" dirty="0"/>
          </a:p>
        </p:txBody>
      </p:sp>
    </p:spTree>
    <p:extLst>
      <p:ext uri="{BB962C8B-B14F-4D97-AF65-F5344CB8AC3E}">
        <p14:creationId xmlns:p14="http://schemas.microsoft.com/office/powerpoint/2010/main" val="4154599079"/>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7" name="Sisällön paikkamerkki 6"/>
          <p:cNvSpPr>
            <a:spLocks noGrp="1"/>
          </p:cNvSpPr>
          <p:nvPr>
            <p:ph sz="quarter" idx="13" hasCustomPrompt="1"/>
          </p:nvPr>
        </p:nvSpPr>
        <p:spPr>
          <a:xfrm>
            <a:off x="4283184" y="501750"/>
            <a:ext cx="4140000" cy="4140000"/>
          </a:xfrm>
          <a:prstGeom prst="ellipse">
            <a:avLst/>
          </a:prstGeom>
        </p:spPr>
        <p:txBody>
          <a:bodyPr/>
          <a:lstStyle/>
          <a:p>
            <a:pPr lvl="0"/>
            <a:r>
              <a:rPr lang="fi-FI" dirty="0"/>
              <a:t>Lisää kuva tai sisältö</a:t>
            </a:r>
          </a:p>
        </p:txBody>
      </p:sp>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dirty="0"/>
          </a:p>
        </p:txBody>
      </p:sp>
      <p:sp>
        <p:nvSpPr>
          <p:cNvPr id="13" name="Tekstin paikkamerkki 12"/>
          <p:cNvSpPr>
            <a:spLocks noGrp="1"/>
          </p:cNvSpPr>
          <p:nvPr>
            <p:ph type="body" sz="quarter" idx="11" hasCustomPrompt="1"/>
          </p:nvPr>
        </p:nvSpPr>
        <p:spPr>
          <a:xfrm>
            <a:off x="1026000" y="2235655"/>
            <a:ext cx="2880000" cy="2016000"/>
          </a:xfrm>
        </p:spPr>
        <p:txBody>
          <a:bodyPr lIns="0" tIns="0" rIns="0" bIns="0">
            <a:noAutofit/>
          </a:bodyPr>
          <a:lstStyle>
            <a:lvl1pPr marL="0" indent="0" algn="just">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dirty="0"/>
              <a:t>Nam </a:t>
            </a:r>
            <a:r>
              <a:rPr lang="fi-FI" dirty="0" err="1"/>
              <a:t>eget</a:t>
            </a:r>
            <a:r>
              <a:rPr lang="fi-FI" dirty="0"/>
              <a:t> </a:t>
            </a:r>
            <a:r>
              <a:rPr lang="fi-FI" dirty="0" err="1"/>
              <a:t>mauris</a:t>
            </a:r>
            <a:r>
              <a:rPr lang="fi-FI" dirty="0"/>
              <a:t> </a:t>
            </a:r>
            <a:r>
              <a:rPr lang="fi-FI" dirty="0" err="1"/>
              <a:t>eget</a:t>
            </a:r>
            <a:r>
              <a:rPr lang="fi-FI" dirty="0"/>
              <a:t> </a:t>
            </a:r>
            <a:r>
              <a:rPr lang="fi-FI" dirty="0" err="1"/>
              <a:t>lectus</a:t>
            </a:r>
            <a:r>
              <a:rPr lang="fi-FI" dirty="0"/>
              <a:t> </a:t>
            </a:r>
            <a:r>
              <a:rPr lang="fi-FI" dirty="0" err="1"/>
              <a:t>mattis</a:t>
            </a:r>
            <a:r>
              <a:rPr lang="fi-FI" dirty="0"/>
              <a:t> </a:t>
            </a:r>
            <a:r>
              <a:rPr lang="fi-FI" dirty="0" err="1"/>
              <a:t>lacinia</a:t>
            </a:r>
            <a:r>
              <a:rPr lang="fi-FI" dirty="0"/>
              <a:t>. </a:t>
            </a:r>
            <a:r>
              <a:rPr lang="fi-FI" dirty="0" err="1"/>
              <a:t>Quisque</a:t>
            </a:r>
            <a:r>
              <a:rPr lang="fi-FI" dirty="0"/>
              <a:t> </a:t>
            </a:r>
            <a:r>
              <a:rPr lang="fi-FI" dirty="0" err="1"/>
              <a:t>malesuada</a:t>
            </a:r>
            <a:r>
              <a:rPr lang="fi-FI" dirty="0"/>
              <a:t> </a:t>
            </a:r>
            <a:r>
              <a:rPr lang="fi-FI" dirty="0" err="1"/>
              <a:t>bibendum</a:t>
            </a:r>
            <a:r>
              <a:rPr lang="fi-FI" dirty="0"/>
              <a:t> </a:t>
            </a:r>
            <a:r>
              <a:rPr lang="fi-FI" dirty="0" err="1"/>
              <a:t>augue</a:t>
            </a:r>
            <a:r>
              <a:rPr lang="fi-FI" dirty="0"/>
              <a:t>, </a:t>
            </a:r>
            <a:r>
              <a:rPr lang="fi-FI" dirty="0" err="1"/>
              <a:t>ut</a:t>
            </a:r>
            <a:r>
              <a:rPr lang="fi-FI" dirty="0"/>
              <a:t> </a:t>
            </a:r>
            <a:r>
              <a:rPr lang="fi-FI" dirty="0" err="1"/>
              <a:t>elementum</a:t>
            </a:r>
            <a:r>
              <a:rPr lang="fi-FI" dirty="0"/>
              <a:t> </a:t>
            </a:r>
            <a:r>
              <a:rPr lang="fi-FI" dirty="0" err="1"/>
              <a:t>risus</a:t>
            </a:r>
            <a:r>
              <a:rPr lang="fi-FI" dirty="0"/>
              <a:t> </a:t>
            </a:r>
            <a:r>
              <a:rPr lang="fi-FI" dirty="0" err="1"/>
              <a:t>tristique</a:t>
            </a:r>
            <a:r>
              <a:rPr lang="fi-FI" dirty="0"/>
              <a:t> </a:t>
            </a:r>
            <a:r>
              <a:rPr lang="fi-FI" dirty="0" err="1"/>
              <a:t>sit</a:t>
            </a:r>
            <a:r>
              <a:rPr lang="fi-FI" dirty="0"/>
              <a:t> </a:t>
            </a:r>
            <a:r>
              <a:rPr lang="fi-FI" dirty="0" err="1"/>
              <a:t>amet</a:t>
            </a:r>
            <a:r>
              <a:rPr lang="fi-FI" dirty="0"/>
              <a:t>. </a:t>
            </a:r>
            <a:r>
              <a:rPr lang="fi-FI" dirty="0" err="1"/>
              <a:t>Sed</a:t>
            </a:r>
            <a:r>
              <a:rPr lang="fi-FI" dirty="0"/>
              <a:t> </a:t>
            </a:r>
            <a:r>
              <a:rPr lang="fi-FI" dirty="0" err="1"/>
              <a:t>posuere</a:t>
            </a:r>
            <a:r>
              <a:rPr lang="fi-FI" dirty="0"/>
              <a:t> </a:t>
            </a:r>
            <a:r>
              <a:rPr lang="fi-FI" dirty="0" err="1"/>
              <a:t>ante</a:t>
            </a:r>
            <a:r>
              <a:rPr lang="fi-FI" dirty="0"/>
              <a:t> at </a:t>
            </a:r>
            <a:r>
              <a:rPr lang="fi-FI" dirty="0" err="1"/>
              <a:t>metus</a:t>
            </a:r>
            <a:r>
              <a:rPr lang="fi-FI" dirty="0"/>
              <a:t> </a:t>
            </a:r>
            <a:r>
              <a:rPr lang="fi-FI" dirty="0" err="1"/>
              <a:t>suscipit</a:t>
            </a:r>
            <a:r>
              <a:rPr lang="fi-FI" dirty="0"/>
              <a:t>, </a:t>
            </a:r>
            <a:r>
              <a:rPr lang="fi-FI" dirty="0" err="1"/>
              <a:t>tempor</a:t>
            </a:r>
            <a:r>
              <a:rPr lang="fi-FI" dirty="0"/>
              <a:t> </a:t>
            </a:r>
            <a:r>
              <a:rPr lang="fi-FI" dirty="0" err="1"/>
              <a:t>blandit</a:t>
            </a:r>
            <a:r>
              <a:rPr lang="fi-FI" dirty="0"/>
              <a:t> </a:t>
            </a:r>
            <a:r>
              <a:rPr lang="fi-FI" dirty="0" err="1"/>
              <a:t>eros</a:t>
            </a:r>
            <a:r>
              <a:rPr lang="fi-FI" dirty="0"/>
              <a:t> </a:t>
            </a:r>
            <a:r>
              <a:rPr lang="fi-FI" dirty="0" err="1"/>
              <a:t>fringilla</a:t>
            </a:r>
            <a:r>
              <a:rPr lang="fi-FI" dirty="0"/>
              <a:t>. </a:t>
            </a:r>
            <a:r>
              <a:rPr lang="fi-FI" dirty="0" err="1"/>
              <a:t>Aenean</a:t>
            </a:r>
            <a:r>
              <a:rPr lang="fi-FI" dirty="0"/>
              <a:t> </a:t>
            </a:r>
            <a:r>
              <a:rPr lang="fi-FI" dirty="0" err="1"/>
              <a:t>vulputate</a:t>
            </a:r>
            <a:r>
              <a:rPr lang="fi-FI" dirty="0"/>
              <a:t> </a:t>
            </a:r>
            <a:r>
              <a:rPr lang="fi-FI" dirty="0" err="1"/>
              <a:t>placerat</a:t>
            </a:r>
            <a:r>
              <a:rPr lang="fi-FI" dirty="0"/>
              <a:t> </a:t>
            </a:r>
            <a:r>
              <a:rPr lang="fi-FI" dirty="0" err="1"/>
              <a:t>leo</a:t>
            </a:r>
            <a:r>
              <a:rPr lang="fi-FI" dirty="0"/>
              <a:t>, vitae </a:t>
            </a:r>
            <a:r>
              <a:rPr lang="fi-FI" dirty="0" err="1"/>
              <a:t>luctus</a:t>
            </a:r>
            <a:r>
              <a:rPr lang="fi-FI" dirty="0"/>
              <a:t> </a:t>
            </a:r>
            <a:r>
              <a:rPr lang="fi-FI" dirty="0" err="1"/>
              <a:t>enim</a:t>
            </a:r>
            <a:r>
              <a:rPr lang="fi-FI" dirty="0"/>
              <a:t> </a:t>
            </a:r>
            <a:r>
              <a:rPr lang="fi-FI" dirty="0" err="1"/>
              <a:t>aliquet</a:t>
            </a:r>
            <a:r>
              <a:rPr lang="fi-FI" dirty="0"/>
              <a:t> </a:t>
            </a:r>
            <a:r>
              <a:rPr lang="fi-FI" dirty="0" err="1"/>
              <a:t>non</a:t>
            </a:r>
            <a:r>
              <a:rPr lang="fi-FI" dirty="0"/>
              <a:t>. </a:t>
            </a:r>
            <a:r>
              <a:rPr lang="fi-FI" dirty="0" err="1"/>
              <a:t>Cras</a:t>
            </a:r>
            <a:r>
              <a:rPr lang="fi-FI" dirty="0"/>
              <a:t> </a:t>
            </a:r>
            <a:r>
              <a:rPr lang="fi-FI" dirty="0" err="1"/>
              <a:t>vel</a:t>
            </a:r>
            <a:r>
              <a:rPr lang="fi-FI" dirty="0"/>
              <a:t> magna </a:t>
            </a:r>
            <a:r>
              <a:rPr lang="fi-FI" dirty="0" err="1"/>
              <a:t>auctor</a:t>
            </a:r>
            <a:r>
              <a:rPr lang="fi-FI" dirty="0"/>
              <a:t>, </a:t>
            </a:r>
            <a:r>
              <a:rPr lang="fi-FI" dirty="0" err="1"/>
              <a:t>varius</a:t>
            </a:r>
            <a:r>
              <a:rPr lang="fi-FI" dirty="0"/>
              <a:t> </a:t>
            </a:r>
            <a:r>
              <a:rPr lang="fi-FI" dirty="0" err="1"/>
              <a:t>ligula</a:t>
            </a:r>
            <a:r>
              <a:rPr lang="fi-FI" dirty="0"/>
              <a:t> et, </a:t>
            </a:r>
            <a:r>
              <a:rPr lang="fi-FI" dirty="0" err="1"/>
              <a:t>pellentesque</a:t>
            </a:r>
            <a:r>
              <a:rPr lang="fi-FI" dirty="0"/>
              <a:t> </a:t>
            </a:r>
            <a:r>
              <a:rPr lang="fi-FI" dirty="0" err="1"/>
              <a:t>risus</a:t>
            </a:r>
            <a:r>
              <a:rPr lang="fi-FI" dirty="0"/>
              <a:t>. </a:t>
            </a:r>
            <a:r>
              <a:rPr lang="fi-FI" dirty="0" err="1"/>
              <a:t>Maecenas</a:t>
            </a:r>
            <a:r>
              <a:rPr lang="fi-FI" dirty="0"/>
              <a:t> </a:t>
            </a:r>
            <a:r>
              <a:rPr lang="fi-FI" dirty="0" err="1"/>
              <a:t>mattis</a:t>
            </a:r>
            <a:r>
              <a:rPr lang="fi-FI" dirty="0"/>
              <a:t>, </a:t>
            </a:r>
            <a:r>
              <a:rPr lang="fi-FI" dirty="0" err="1"/>
              <a:t>leo</a:t>
            </a:r>
            <a:r>
              <a:rPr lang="fi-FI" dirty="0"/>
              <a:t> at </a:t>
            </a:r>
            <a:r>
              <a:rPr lang="fi-FI" dirty="0" err="1"/>
              <a:t>congue</a:t>
            </a:r>
            <a:r>
              <a:rPr lang="fi-FI" dirty="0"/>
              <a:t> </a:t>
            </a:r>
            <a:r>
              <a:rPr lang="fi-FI" dirty="0" err="1"/>
              <a:t>bibendum</a:t>
            </a:r>
            <a:r>
              <a:rPr lang="fi-FI" dirty="0"/>
              <a:t>, </a:t>
            </a:r>
            <a:r>
              <a:rPr lang="fi-FI" dirty="0" err="1"/>
              <a:t>dolor</a:t>
            </a:r>
            <a:r>
              <a:rPr lang="fi-FI" dirty="0"/>
              <a:t> </a:t>
            </a:r>
            <a:r>
              <a:rPr lang="fi-FI" dirty="0" err="1"/>
              <a:t>eros</a:t>
            </a:r>
            <a:r>
              <a:rPr lang="fi-FI" dirty="0"/>
              <a:t> </a:t>
            </a:r>
            <a:r>
              <a:rPr lang="fi-FI" dirty="0" err="1"/>
              <a:t>imperdiet</a:t>
            </a:r>
            <a:r>
              <a:rPr lang="fi-FI" dirty="0"/>
              <a:t> libero, in </a:t>
            </a:r>
            <a:r>
              <a:rPr lang="fi-FI" dirty="0" err="1"/>
              <a:t>gravida</a:t>
            </a:r>
            <a:r>
              <a:rPr lang="fi-FI" dirty="0"/>
              <a:t> </a:t>
            </a:r>
            <a:r>
              <a:rPr lang="fi-FI" dirty="0" err="1"/>
              <a:t>metus</a:t>
            </a:r>
            <a:r>
              <a:rPr lang="fi-FI" dirty="0"/>
              <a:t> </a:t>
            </a:r>
            <a:r>
              <a:rPr lang="fi-FI" dirty="0" err="1"/>
              <a:t>ligula</a:t>
            </a:r>
            <a:r>
              <a:rPr lang="fi-FI" dirty="0"/>
              <a:t> </a:t>
            </a:r>
            <a:r>
              <a:rPr lang="fi-FI" dirty="0" err="1"/>
              <a:t>quis</a:t>
            </a:r>
            <a:r>
              <a:rPr lang="fi-FI" dirty="0"/>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dirty="0"/>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A47B4EEA-956F-BE40-9EA8-75EABA78A333}" type="datetime1">
              <a:rPr lang="fi-FI" smtClean="0"/>
              <a:t>4.9.2020</a:t>
            </a:fld>
            <a:endParaRPr lang="fi-FI" dirty="0"/>
          </a:p>
        </p:txBody>
      </p:sp>
      <p:sp>
        <p:nvSpPr>
          <p:cNvPr id="4" name="Tekstin paikkamerkki 3"/>
          <p:cNvSpPr>
            <a:spLocks noGrp="1"/>
          </p:cNvSpPr>
          <p:nvPr>
            <p:ph type="body" sz="quarter" idx="12" hasCustomPrompt="1"/>
          </p:nvPr>
        </p:nvSpPr>
        <p:spPr>
          <a:xfrm>
            <a:off x="1026000" y="1130784"/>
            <a:ext cx="7842250" cy="1184275"/>
          </a:xfrm>
        </p:spPr>
        <p:txBody>
          <a:bodyPr>
            <a:noAutofit/>
          </a:bodyPr>
          <a:lstStyle>
            <a:lvl1pPr algn="l">
              <a:defRPr sz="5500" b="1" spc="-300">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dirty="0"/>
              <a:t>Tähän joku otsikko.</a:t>
            </a:r>
          </a:p>
        </p:txBody>
      </p:sp>
    </p:spTree>
    <p:extLst>
      <p:ext uri="{BB962C8B-B14F-4D97-AF65-F5344CB8AC3E}">
        <p14:creationId xmlns:p14="http://schemas.microsoft.com/office/powerpoint/2010/main" val="3505738734"/>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ext Slide 1">
    <p:spTree>
      <p:nvGrpSpPr>
        <p:cNvPr id="1" name=""/>
        <p:cNvGrpSpPr/>
        <p:nvPr/>
      </p:nvGrpSpPr>
      <p:grpSpPr>
        <a:xfrm>
          <a:off x="0" y="0"/>
          <a:ext cx="0" cy="0"/>
          <a:chOff x="0" y="0"/>
          <a:chExt cx="0" cy="0"/>
        </a:xfrm>
      </p:grpSpPr>
      <p:sp>
        <p:nvSpPr>
          <p:cNvPr id="7" name="Sisällön paikkamerkki 6"/>
          <p:cNvSpPr>
            <a:spLocks noGrp="1"/>
          </p:cNvSpPr>
          <p:nvPr>
            <p:ph sz="quarter" idx="13" hasCustomPrompt="1"/>
          </p:nvPr>
        </p:nvSpPr>
        <p:spPr>
          <a:xfrm>
            <a:off x="1026000" y="1401750"/>
            <a:ext cx="2340000" cy="2340000"/>
          </a:xfrm>
          <a:prstGeom prst="ellipse">
            <a:avLst/>
          </a:prstGeom>
        </p:spPr>
        <p:txBody>
          <a:bodyPr/>
          <a:lstStyle/>
          <a:p>
            <a:pPr lvl="0"/>
            <a:r>
              <a:rPr lang="fi-FI" dirty="0"/>
              <a:t>Lisää kuva tai sisältö</a:t>
            </a:r>
          </a:p>
        </p:txBody>
      </p:sp>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dirty="0"/>
          </a:p>
        </p:txBody>
      </p:sp>
      <p:sp>
        <p:nvSpPr>
          <p:cNvPr id="13" name="Tekstin paikkamerkki 12"/>
          <p:cNvSpPr>
            <a:spLocks noGrp="1"/>
          </p:cNvSpPr>
          <p:nvPr>
            <p:ph type="body" sz="quarter" idx="11" hasCustomPrompt="1"/>
          </p:nvPr>
        </p:nvSpPr>
        <p:spPr>
          <a:xfrm>
            <a:off x="3769200" y="2653198"/>
            <a:ext cx="4666346" cy="1721094"/>
          </a:xfrm>
        </p:spPr>
        <p:txBody>
          <a:bodyPr lIns="0" tIns="0" rIns="0" bIns="0">
            <a:noAutofit/>
          </a:bodyPr>
          <a:lstStyle>
            <a:lvl1pPr marL="0" indent="0" algn="l">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dirty="0"/>
              <a:t>Nam </a:t>
            </a:r>
            <a:r>
              <a:rPr lang="fi-FI" dirty="0" err="1"/>
              <a:t>eget</a:t>
            </a:r>
            <a:r>
              <a:rPr lang="fi-FI" dirty="0"/>
              <a:t> </a:t>
            </a:r>
            <a:r>
              <a:rPr lang="fi-FI" dirty="0" err="1"/>
              <a:t>mauris</a:t>
            </a:r>
            <a:r>
              <a:rPr lang="fi-FI" dirty="0"/>
              <a:t> </a:t>
            </a:r>
            <a:r>
              <a:rPr lang="fi-FI" dirty="0" err="1"/>
              <a:t>eget</a:t>
            </a:r>
            <a:r>
              <a:rPr lang="fi-FI" dirty="0"/>
              <a:t> </a:t>
            </a:r>
            <a:r>
              <a:rPr lang="fi-FI" dirty="0" err="1"/>
              <a:t>lectus</a:t>
            </a:r>
            <a:r>
              <a:rPr lang="fi-FI" dirty="0"/>
              <a:t> </a:t>
            </a:r>
            <a:r>
              <a:rPr lang="fi-FI" dirty="0" err="1"/>
              <a:t>mattis</a:t>
            </a:r>
            <a:r>
              <a:rPr lang="fi-FI" dirty="0"/>
              <a:t> </a:t>
            </a:r>
            <a:r>
              <a:rPr lang="fi-FI" dirty="0" err="1"/>
              <a:t>lacinia</a:t>
            </a:r>
            <a:r>
              <a:rPr lang="fi-FI" dirty="0"/>
              <a:t>. </a:t>
            </a:r>
            <a:r>
              <a:rPr lang="fi-FI" dirty="0" err="1"/>
              <a:t>Quisque</a:t>
            </a:r>
            <a:r>
              <a:rPr lang="fi-FI" dirty="0"/>
              <a:t> </a:t>
            </a:r>
            <a:r>
              <a:rPr lang="fi-FI" dirty="0" err="1"/>
              <a:t>malesuada</a:t>
            </a:r>
            <a:r>
              <a:rPr lang="fi-FI" dirty="0"/>
              <a:t> </a:t>
            </a:r>
            <a:r>
              <a:rPr lang="fi-FI" dirty="0" err="1"/>
              <a:t>bibendum</a:t>
            </a:r>
            <a:r>
              <a:rPr lang="fi-FI" dirty="0"/>
              <a:t> </a:t>
            </a:r>
            <a:r>
              <a:rPr lang="fi-FI" dirty="0" err="1"/>
              <a:t>augue</a:t>
            </a:r>
            <a:r>
              <a:rPr lang="fi-FI" dirty="0"/>
              <a:t>, </a:t>
            </a:r>
            <a:r>
              <a:rPr lang="fi-FI" dirty="0" err="1"/>
              <a:t>ut</a:t>
            </a:r>
            <a:r>
              <a:rPr lang="fi-FI" dirty="0"/>
              <a:t> </a:t>
            </a:r>
            <a:r>
              <a:rPr lang="fi-FI" dirty="0" err="1"/>
              <a:t>elementum</a:t>
            </a:r>
            <a:r>
              <a:rPr lang="fi-FI" dirty="0"/>
              <a:t> </a:t>
            </a:r>
            <a:r>
              <a:rPr lang="fi-FI" dirty="0" err="1"/>
              <a:t>risus</a:t>
            </a:r>
            <a:r>
              <a:rPr lang="fi-FI" dirty="0"/>
              <a:t> </a:t>
            </a:r>
            <a:r>
              <a:rPr lang="fi-FI" dirty="0" err="1"/>
              <a:t>tristique</a:t>
            </a:r>
            <a:r>
              <a:rPr lang="fi-FI" dirty="0"/>
              <a:t> </a:t>
            </a:r>
            <a:r>
              <a:rPr lang="fi-FI" dirty="0" err="1"/>
              <a:t>sit</a:t>
            </a:r>
            <a:r>
              <a:rPr lang="fi-FI" dirty="0"/>
              <a:t> </a:t>
            </a:r>
            <a:r>
              <a:rPr lang="fi-FI" dirty="0" err="1"/>
              <a:t>amet</a:t>
            </a:r>
            <a:r>
              <a:rPr lang="fi-FI" dirty="0"/>
              <a:t>. </a:t>
            </a:r>
            <a:r>
              <a:rPr lang="fi-FI" dirty="0" err="1"/>
              <a:t>Sed</a:t>
            </a:r>
            <a:r>
              <a:rPr lang="fi-FI" dirty="0"/>
              <a:t> </a:t>
            </a:r>
            <a:r>
              <a:rPr lang="fi-FI" dirty="0" err="1"/>
              <a:t>posuere</a:t>
            </a:r>
            <a:r>
              <a:rPr lang="fi-FI" dirty="0"/>
              <a:t> </a:t>
            </a:r>
            <a:r>
              <a:rPr lang="fi-FI" dirty="0" err="1"/>
              <a:t>ante</a:t>
            </a:r>
            <a:r>
              <a:rPr lang="fi-FI" dirty="0"/>
              <a:t> at </a:t>
            </a:r>
            <a:r>
              <a:rPr lang="fi-FI" dirty="0" err="1"/>
              <a:t>metus</a:t>
            </a:r>
            <a:r>
              <a:rPr lang="fi-FI" dirty="0"/>
              <a:t> </a:t>
            </a:r>
            <a:r>
              <a:rPr lang="fi-FI" dirty="0" err="1"/>
              <a:t>suscipit</a:t>
            </a:r>
            <a:r>
              <a:rPr lang="fi-FI" dirty="0"/>
              <a:t>, </a:t>
            </a:r>
            <a:r>
              <a:rPr lang="fi-FI" dirty="0" err="1"/>
              <a:t>tempor</a:t>
            </a:r>
            <a:r>
              <a:rPr lang="fi-FI" dirty="0"/>
              <a:t> </a:t>
            </a:r>
            <a:r>
              <a:rPr lang="fi-FI" dirty="0" err="1"/>
              <a:t>blandit</a:t>
            </a:r>
            <a:r>
              <a:rPr lang="fi-FI" dirty="0"/>
              <a:t> </a:t>
            </a:r>
            <a:r>
              <a:rPr lang="fi-FI" dirty="0" err="1"/>
              <a:t>eros</a:t>
            </a:r>
            <a:r>
              <a:rPr lang="fi-FI" dirty="0"/>
              <a:t> </a:t>
            </a:r>
            <a:r>
              <a:rPr lang="fi-FI" dirty="0" err="1"/>
              <a:t>fringilla</a:t>
            </a:r>
            <a:r>
              <a:rPr lang="fi-FI" dirty="0"/>
              <a:t>. </a:t>
            </a:r>
            <a:r>
              <a:rPr lang="fi-FI" dirty="0" err="1"/>
              <a:t>Aenean</a:t>
            </a:r>
            <a:r>
              <a:rPr lang="fi-FI" dirty="0"/>
              <a:t> </a:t>
            </a:r>
            <a:r>
              <a:rPr lang="fi-FI" dirty="0" err="1"/>
              <a:t>vulputate</a:t>
            </a:r>
            <a:r>
              <a:rPr lang="fi-FI" dirty="0"/>
              <a:t> </a:t>
            </a:r>
            <a:r>
              <a:rPr lang="fi-FI" dirty="0" err="1"/>
              <a:t>placerat</a:t>
            </a:r>
            <a:r>
              <a:rPr lang="fi-FI" dirty="0"/>
              <a:t> </a:t>
            </a:r>
            <a:r>
              <a:rPr lang="fi-FI" dirty="0" err="1"/>
              <a:t>leo</a:t>
            </a:r>
            <a:r>
              <a:rPr lang="fi-FI" dirty="0"/>
              <a:t>, vitae </a:t>
            </a:r>
            <a:r>
              <a:rPr lang="fi-FI" dirty="0" err="1"/>
              <a:t>luctus</a:t>
            </a:r>
            <a:r>
              <a:rPr lang="fi-FI" dirty="0"/>
              <a:t> </a:t>
            </a:r>
            <a:r>
              <a:rPr lang="fi-FI" dirty="0" err="1"/>
              <a:t>enim</a:t>
            </a:r>
            <a:r>
              <a:rPr lang="fi-FI" dirty="0"/>
              <a:t> </a:t>
            </a:r>
            <a:r>
              <a:rPr lang="fi-FI" dirty="0" err="1"/>
              <a:t>aliquet</a:t>
            </a:r>
            <a:r>
              <a:rPr lang="fi-FI" dirty="0"/>
              <a:t> </a:t>
            </a:r>
            <a:r>
              <a:rPr lang="fi-FI" dirty="0" err="1"/>
              <a:t>non</a:t>
            </a:r>
            <a:r>
              <a:rPr lang="fi-FI" dirty="0"/>
              <a:t>. </a:t>
            </a:r>
            <a:r>
              <a:rPr lang="fi-FI" dirty="0" err="1"/>
              <a:t>Cras</a:t>
            </a:r>
            <a:r>
              <a:rPr lang="fi-FI" dirty="0"/>
              <a:t> </a:t>
            </a:r>
            <a:r>
              <a:rPr lang="fi-FI" dirty="0" err="1"/>
              <a:t>vel</a:t>
            </a:r>
            <a:r>
              <a:rPr lang="fi-FI" dirty="0"/>
              <a:t> magna </a:t>
            </a:r>
            <a:r>
              <a:rPr lang="fi-FI" dirty="0" err="1"/>
              <a:t>auctor</a:t>
            </a:r>
            <a:r>
              <a:rPr lang="fi-FI" dirty="0"/>
              <a:t>, </a:t>
            </a:r>
            <a:r>
              <a:rPr lang="fi-FI" dirty="0" err="1"/>
              <a:t>varius</a:t>
            </a:r>
            <a:r>
              <a:rPr lang="fi-FI" dirty="0"/>
              <a:t> </a:t>
            </a:r>
            <a:r>
              <a:rPr lang="fi-FI" dirty="0" err="1"/>
              <a:t>ligula</a:t>
            </a:r>
            <a:r>
              <a:rPr lang="fi-FI" dirty="0"/>
              <a:t> et, </a:t>
            </a:r>
            <a:r>
              <a:rPr lang="fi-FI" dirty="0" err="1"/>
              <a:t>pellentesque</a:t>
            </a:r>
            <a:r>
              <a:rPr lang="fi-FI" dirty="0"/>
              <a:t> </a:t>
            </a:r>
            <a:r>
              <a:rPr lang="fi-FI" dirty="0" err="1"/>
              <a:t>risus</a:t>
            </a:r>
            <a:r>
              <a:rPr lang="fi-FI" dirty="0"/>
              <a:t>. </a:t>
            </a:r>
            <a:r>
              <a:rPr lang="fi-FI" dirty="0" err="1"/>
              <a:t>Maecenas</a:t>
            </a:r>
            <a:r>
              <a:rPr lang="fi-FI" dirty="0"/>
              <a:t> </a:t>
            </a:r>
            <a:r>
              <a:rPr lang="fi-FI" dirty="0" err="1"/>
              <a:t>mattis</a:t>
            </a:r>
            <a:r>
              <a:rPr lang="fi-FI" dirty="0"/>
              <a:t>, </a:t>
            </a:r>
            <a:r>
              <a:rPr lang="fi-FI" dirty="0" err="1"/>
              <a:t>leo</a:t>
            </a:r>
            <a:r>
              <a:rPr lang="fi-FI" dirty="0"/>
              <a:t> at </a:t>
            </a:r>
            <a:r>
              <a:rPr lang="fi-FI" dirty="0" err="1"/>
              <a:t>congue</a:t>
            </a:r>
            <a:r>
              <a:rPr lang="fi-FI" dirty="0"/>
              <a:t> </a:t>
            </a:r>
            <a:r>
              <a:rPr lang="fi-FI" dirty="0" err="1"/>
              <a:t>bibendum</a:t>
            </a:r>
            <a:r>
              <a:rPr lang="fi-FI" dirty="0"/>
              <a:t>, </a:t>
            </a:r>
            <a:r>
              <a:rPr lang="fi-FI" dirty="0" err="1"/>
              <a:t>dolor</a:t>
            </a:r>
            <a:r>
              <a:rPr lang="fi-FI" dirty="0"/>
              <a:t> </a:t>
            </a:r>
            <a:r>
              <a:rPr lang="fi-FI" dirty="0" err="1"/>
              <a:t>eros</a:t>
            </a:r>
            <a:r>
              <a:rPr lang="fi-FI" dirty="0"/>
              <a:t> </a:t>
            </a:r>
            <a:r>
              <a:rPr lang="fi-FI" dirty="0" err="1"/>
              <a:t>imperdiet</a:t>
            </a:r>
            <a:r>
              <a:rPr lang="fi-FI" dirty="0"/>
              <a:t> libero, in </a:t>
            </a:r>
            <a:r>
              <a:rPr lang="fi-FI" dirty="0" err="1"/>
              <a:t>gravida</a:t>
            </a:r>
            <a:r>
              <a:rPr lang="fi-FI" dirty="0"/>
              <a:t> </a:t>
            </a:r>
            <a:r>
              <a:rPr lang="fi-FI" dirty="0" err="1"/>
              <a:t>metus</a:t>
            </a:r>
            <a:r>
              <a:rPr lang="fi-FI" dirty="0"/>
              <a:t> </a:t>
            </a:r>
            <a:r>
              <a:rPr lang="fi-FI" dirty="0" err="1"/>
              <a:t>ligula</a:t>
            </a:r>
            <a:r>
              <a:rPr lang="fi-FI" dirty="0"/>
              <a:t> </a:t>
            </a:r>
            <a:r>
              <a:rPr lang="fi-FI" dirty="0" err="1"/>
              <a:t>quis</a:t>
            </a:r>
            <a:r>
              <a:rPr lang="fi-FI" dirty="0"/>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dirty="0"/>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446B6B13-11F9-E64B-ACC7-EB7492C49653}" type="datetime1">
              <a:rPr lang="fi-FI" smtClean="0"/>
              <a:t>4.9.2020</a:t>
            </a:fld>
            <a:endParaRPr lang="fi-FI" dirty="0"/>
          </a:p>
        </p:txBody>
      </p:sp>
      <p:sp>
        <p:nvSpPr>
          <p:cNvPr id="4" name="Tekstin paikkamerkki 3"/>
          <p:cNvSpPr>
            <a:spLocks noGrp="1"/>
          </p:cNvSpPr>
          <p:nvPr>
            <p:ph type="body" sz="quarter" idx="12" hasCustomPrompt="1"/>
          </p:nvPr>
        </p:nvSpPr>
        <p:spPr>
          <a:xfrm>
            <a:off x="3769200" y="1309388"/>
            <a:ext cx="4666346" cy="1184275"/>
          </a:xfrm>
        </p:spPr>
        <p:txBody>
          <a:bodyPr anchor="b" anchorCtr="0">
            <a:noAutofit/>
          </a:bodyPr>
          <a:lstStyle>
            <a:lvl1pPr algn="l">
              <a:lnSpc>
                <a:spcPts val="3500"/>
              </a:lnSpc>
              <a:defRPr sz="3500" b="1" spc="-300">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dirty="0"/>
              <a:t>Tähän joku </a:t>
            </a:r>
            <a:br>
              <a:rPr lang="fi-FI" dirty="0"/>
            </a:br>
            <a:r>
              <a:rPr lang="fi-FI" dirty="0"/>
              <a:t>otsikko.</a:t>
            </a:r>
          </a:p>
        </p:txBody>
      </p:sp>
    </p:spTree>
    <p:extLst>
      <p:ext uri="{BB962C8B-B14F-4D97-AF65-F5344CB8AC3E}">
        <p14:creationId xmlns:p14="http://schemas.microsoft.com/office/powerpoint/2010/main" val="2754461469"/>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ext Slide 1">
    <p:spTree>
      <p:nvGrpSpPr>
        <p:cNvPr id="1" name=""/>
        <p:cNvGrpSpPr/>
        <p:nvPr/>
      </p:nvGrpSpPr>
      <p:grpSpPr>
        <a:xfrm>
          <a:off x="0" y="0"/>
          <a:ext cx="0" cy="0"/>
          <a:chOff x="0" y="0"/>
          <a:chExt cx="0" cy="0"/>
        </a:xfrm>
      </p:grpSpPr>
      <p:sp>
        <p:nvSpPr>
          <p:cNvPr id="7" name="Sisällön paikkamerkki 6"/>
          <p:cNvSpPr>
            <a:spLocks noGrp="1"/>
          </p:cNvSpPr>
          <p:nvPr>
            <p:ph sz="quarter" idx="13" hasCustomPrompt="1"/>
          </p:nvPr>
        </p:nvSpPr>
        <p:spPr>
          <a:xfrm>
            <a:off x="1026000" y="591750"/>
            <a:ext cx="1980000" cy="1980000"/>
          </a:xfrm>
          <a:prstGeom prst="ellipse">
            <a:avLst/>
          </a:prstGeom>
        </p:spPr>
        <p:txBody>
          <a:bodyPr/>
          <a:lstStyle/>
          <a:p>
            <a:pPr lvl="0"/>
            <a:r>
              <a:rPr lang="fi-FI" dirty="0"/>
              <a:t>Lisää kuva tai sisältö</a:t>
            </a:r>
          </a:p>
        </p:txBody>
      </p:sp>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dirty="0"/>
          </a:p>
        </p:txBody>
      </p:sp>
      <p:sp>
        <p:nvSpPr>
          <p:cNvPr id="13" name="Tekstin paikkamerkki 12"/>
          <p:cNvSpPr>
            <a:spLocks noGrp="1"/>
          </p:cNvSpPr>
          <p:nvPr>
            <p:ph type="body" sz="quarter" idx="11" hasCustomPrompt="1"/>
          </p:nvPr>
        </p:nvSpPr>
        <p:spPr>
          <a:xfrm>
            <a:off x="3261373" y="725714"/>
            <a:ext cx="5026346" cy="1721094"/>
          </a:xfrm>
        </p:spPr>
        <p:txBody>
          <a:bodyPr lIns="0" tIns="0" rIns="0" bIns="0" anchor="ctr" anchorCtr="0">
            <a:noAutofit/>
          </a:bodyPr>
          <a:lstStyle>
            <a:lvl1pPr marL="0" indent="0" algn="l">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dirty="0"/>
              <a:t>Nam </a:t>
            </a:r>
            <a:r>
              <a:rPr lang="fi-FI" dirty="0" err="1"/>
              <a:t>eget</a:t>
            </a:r>
            <a:r>
              <a:rPr lang="fi-FI" dirty="0"/>
              <a:t> </a:t>
            </a:r>
            <a:r>
              <a:rPr lang="fi-FI" dirty="0" err="1"/>
              <a:t>mauris</a:t>
            </a:r>
            <a:r>
              <a:rPr lang="fi-FI" dirty="0"/>
              <a:t> </a:t>
            </a:r>
            <a:r>
              <a:rPr lang="fi-FI" dirty="0" err="1"/>
              <a:t>eget</a:t>
            </a:r>
            <a:r>
              <a:rPr lang="fi-FI" dirty="0"/>
              <a:t> </a:t>
            </a:r>
            <a:r>
              <a:rPr lang="fi-FI" dirty="0" err="1"/>
              <a:t>lectus</a:t>
            </a:r>
            <a:r>
              <a:rPr lang="fi-FI" dirty="0"/>
              <a:t> </a:t>
            </a:r>
            <a:r>
              <a:rPr lang="fi-FI" dirty="0" err="1"/>
              <a:t>mattis</a:t>
            </a:r>
            <a:r>
              <a:rPr lang="fi-FI" dirty="0"/>
              <a:t> </a:t>
            </a:r>
            <a:r>
              <a:rPr lang="fi-FI" dirty="0" err="1"/>
              <a:t>lacinia</a:t>
            </a:r>
            <a:r>
              <a:rPr lang="fi-FI" dirty="0"/>
              <a:t>. </a:t>
            </a:r>
            <a:r>
              <a:rPr lang="fi-FI" dirty="0" err="1"/>
              <a:t>Quisque</a:t>
            </a:r>
            <a:r>
              <a:rPr lang="fi-FI" dirty="0"/>
              <a:t> </a:t>
            </a:r>
            <a:r>
              <a:rPr lang="fi-FI" dirty="0" err="1"/>
              <a:t>malesuada</a:t>
            </a:r>
            <a:r>
              <a:rPr lang="fi-FI" dirty="0"/>
              <a:t> </a:t>
            </a:r>
            <a:r>
              <a:rPr lang="fi-FI" dirty="0" err="1"/>
              <a:t>bibendum</a:t>
            </a:r>
            <a:r>
              <a:rPr lang="fi-FI" dirty="0"/>
              <a:t> </a:t>
            </a:r>
            <a:r>
              <a:rPr lang="fi-FI" dirty="0" err="1"/>
              <a:t>augue</a:t>
            </a:r>
            <a:r>
              <a:rPr lang="fi-FI" dirty="0"/>
              <a:t>, </a:t>
            </a:r>
            <a:r>
              <a:rPr lang="fi-FI" dirty="0" err="1"/>
              <a:t>ut</a:t>
            </a:r>
            <a:r>
              <a:rPr lang="fi-FI" dirty="0"/>
              <a:t> </a:t>
            </a:r>
            <a:r>
              <a:rPr lang="fi-FI" dirty="0" err="1"/>
              <a:t>elementum</a:t>
            </a:r>
            <a:r>
              <a:rPr lang="fi-FI" dirty="0"/>
              <a:t> </a:t>
            </a:r>
            <a:r>
              <a:rPr lang="fi-FI" dirty="0" err="1"/>
              <a:t>risus</a:t>
            </a:r>
            <a:r>
              <a:rPr lang="fi-FI" dirty="0"/>
              <a:t> </a:t>
            </a:r>
            <a:r>
              <a:rPr lang="fi-FI" dirty="0" err="1"/>
              <a:t>tristique</a:t>
            </a:r>
            <a:r>
              <a:rPr lang="fi-FI" dirty="0"/>
              <a:t> </a:t>
            </a:r>
            <a:r>
              <a:rPr lang="fi-FI" dirty="0" err="1"/>
              <a:t>sit</a:t>
            </a:r>
            <a:r>
              <a:rPr lang="fi-FI" dirty="0"/>
              <a:t> </a:t>
            </a:r>
            <a:r>
              <a:rPr lang="fi-FI" dirty="0" err="1"/>
              <a:t>amet</a:t>
            </a:r>
            <a:r>
              <a:rPr lang="fi-FI" dirty="0"/>
              <a:t>. </a:t>
            </a:r>
            <a:r>
              <a:rPr lang="fi-FI" dirty="0" err="1"/>
              <a:t>Sed</a:t>
            </a:r>
            <a:r>
              <a:rPr lang="fi-FI" dirty="0"/>
              <a:t> </a:t>
            </a:r>
            <a:r>
              <a:rPr lang="fi-FI" dirty="0" err="1"/>
              <a:t>posuere</a:t>
            </a:r>
            <a:r>
              <a:rPr lang="fi-FI" dirty="0"/>
              <a:t> </a:t>
            </a:r>
            <a:r>
              <a:rPr lang="fi-FI" dirty="0" err="1"/>
              <a:t>ante</a:t>
            </a:r>
            <a:r>
              <a:rPr lang="fi-FI" dirty="0"/>
              <a:t> at </a:t>
            </a:r>
            <a:r>
              <a:rPr lang="fi-FI" dirty="0" err="1"/>
              <a:t>metus</a:t>
            </a:r>
            <a:r>
              <a:rPr lang="fi-FI" dirty="0"/>
              <a:t> </a:t>
            </a:r>
            <a:r>
              <a:rPr lang="fi-FI" dirty="0" err="1"/>
              <a:t>suscipit</a:t>
            </a:r>
            <a:r>
              <a:rPr lang="fi-FI" dirty="0"/>
              <a:t>, </a:t>
            </a:r>
            <a:r>
              <a:rPr lang="fi-FI" dirty="0" err="1"/>
              <a:t>tempor</a:t>
            </a:r>
            <a:r>
              <a:rPr lang="fi-FI" dirty="0"/>
              <a:t> </a:t>
            </a:r>
            <a:r>
              <a:rPr lang="fi-FI" dirty="0" err="1"/>
              <a:t>blandit</a:t>
            </a:r>
            <a:r>
              <a:rPr lang="fi-FI" dirty="0"/>
              <a:t> </a:t>
            </a:r>
            <a:r>
              <a:rPr lang="fi-FI" dirty="0" err="1"/>
              <a:t>eros</a:t>
            </a:r>
            <a:r>
              <a:rPr lang="fi-FI" dirty="0"/>
              <a:t> </a:t>
            </a:r>
            <a:r>
              <a:rPr lang="fi-FI" dirty="0" err="1"/>
              <a:t>fringilla</a:t>
            </a:r>
            <a:r>
              <a:rPr lang="fi-FI" dirty="0"/>
              <a:t>. </a:t>
            </a:r>
            <a:r>
              <a:rPr lang="fi-FI" dirty="0" err="1"/>
              <a:t>Aenean</a:t>
            </a:r>
            <a:r>
              <a:rPr lang="fi-FI" dirty="0"/>
              <a:t> </a:t>
            </a:r>
            <a:r>
              <a:rPr lang="fi-FI" dirty="0" err="1"/>
              <a:t>vulputate</a:t>
            </a:r>
            <a:r>
              <a:rPr lang="fi-FI" dirty="0"/>
              <a:t> </a:t>
            </a:r>
            <a:r>
              <a:rPr lang="fi-FI" dirty="0" err="1"/>
              <a:t>placerat</a:t>
            </a:r>
            <a:r>
              <a:rPr lang="fi-FI" dirty="0"/>
              <a:t> </a:t>
            </a:r>
            <a:r>
              <a:rPr lang="fi-FI" dirty="0" err="1"/>
              <a:t>leo</a:t>
            </a:r>
            <a:r>
              <a:rPr lang="fi-FI" dirty="0"/>
              <a:t>, vitae </a:t>
            </a:r>
            <a:r>
              <a:rPr lang="fi-FI" dirty="0" err="1"/>
              <a:t>luctus</a:t>
            </a:r>
            <a:r>
              <a:rPr lang="fi-FI" dirty="0"/>
              <a:t> </a:t>
            </a:r>
            <a:r>
              <a:rPr lang="fi-FI" dirty="0" err="1"/>
              <a:t>enim</a:t>
            </a:r>
            <a:r>
              <a:rPr lang="fi-FI" dirty="0"/>
              <a:t> </a:t>
            </a:r>
            <a:r>
              <a:rPr lang="fi-FI" dirty="0" err="1"/>
              <a:t>aliquet</a:t>
            </a:r>
            <a:r>
              <a:rPr lang="fi-FI" dirty="0"/>
              <a:t> </a:t>
            </a:r>
            <a:r>
              <a:rPr lang="fi-FI" dirty="0" err="1"/>
              <a:t>non</a:t>
            </a:r>
            <a:r>
              <a:rPr lang="fi-FI" dirty="0"/>
              <a:t>. </a:t>
            </a:r>
            <a:r>
              <a:rPr lang="fi-FI" dirty="0" err="1"/>
              <a:t>Cras</a:t>
            </a:r>
            <a:r>
              <a:rPr lang="fi-FI" dirty="0"/>
              <a:t> </a:t>
            </a:r>
            <a:r>
              <a:rPr lang="fi-FI" dirty="0" err="1"/>
              <a:t>vel</a:t>
            </a:r>
            <a:r>
              <a:rPr lang="fi-FI" dirty="0"/>
              <a:t> magna </a:t>
            </a:r>
            <a:r>
              <a:rPr lang="fi-FI" dirty="0" err="1"/>
              <a:t>auctor</a:t>
            </a:r>
            <a:r>
              <a:rPr lang="fi-FI" dirty="0"/>
              <a:t>, </a:t>
            </a:r>
            <a:r>
              <a:rPr lang="fi-FI" dirty="0" err="1"/>
              <a:t>varius</a:t>
            </a:r>
            <a:r>
              <a:rPr lang="fi-FI" dirty="0"/>
              <a:t> </a:t>
            </a:r>
            <a:r>
              <a:rPr lang="fi-FI" dirty="0" err="1"/>
              <a:t>ligula</a:t>
            </a:r>
            <a:r>
              <a:rPr lang="fi-FI" dirty="0"/>
              <a:t> et, </a:t>
            </a:r>
            <a:r>
              <a:rPr lang="fi-FI" dirty="0" err="1"/>
              <a:t>pellentesque</a:t>
            </a:r>
            <a:r>
              <a:rPr lang="fi-FI" dirty="0"/>
              <a:t> </a:t>
            </a:r>
            <a:r>
              <a:rPr lang="fi-FI" dirty="0" err="1"/>
              <a:t>risus</a:t>
            </a:r>
            <a:r>
              <a:rPr lang="fi-FI" dirty="0"/>
              <a:t>. </a:t>
            </a:r>
            <a:r>
              <a:rPr lang="fi-FI" dirty="0" err="1"/>
              <a:t>Maecenas</a:t>
            </a:r>
            <a:r>
              <a:rPr lang="fi-FI" dirty="0"/>
              <a:t> </a:t>
            </a:r>
            <a:r>
              <a:rPr lang="fi-FI" dirty="0" err="1"/>
              <a:t>mattis</a:t>
            </a:r>
            <a:r>
              <a:rPr lang="fi-FI" dirty="0"/>
              <a:t>, </a:t>
            </a:r>
            <a:r>
              <a:rPr lang="fi-FI" dirty="0" err="1"/>
              <a:t>leo</a:t>
            </a:r>
            <a:r>
              <a:rPr lang="fi-FI" dirty="0"/>
              <a:t> at </a:t>
            </a:r>
            <a:r>
              <a:rPr lang="fi-FI" dirty="0" err="1"/>
              <a:t>congue</a:t>
            </a:r>
            <a:r>
              <a:rPr lang="fi-FI" dirty="0"/>
              <a:t> </a:t>
            </a:r>
            <a:r>
              <a:rPr lang="fi-FI" dirty="0" err="1"/>
              <a:t>bibendum</a:t>
            </a:r>
            <a:r>
              <a:rPr lang="fi-FI" dirty="0"/>
              <a:t>, </a:t>
            </a:r>
            <a:r>
              <a:rPr lang="fi-FI" dirty="0" err="1"/>
              <a:t>dolor</a:t>
            </a:r>
            <a:r>
              <a:rPr lang="fi-FI" dirty="0"/>
              <a:t> </a:t>
            </a:r>
            <a:r>
              <a:rPr lang="fi-FI" dirty="0" err="1"/>
              <a:t>eros</a:t>
            </a:r>
            <a:r>
              <a:rPr lang="fi-FI" dirty="0"/>
              <a:t> </a:t>
            </a:r>
            <a:r>
              <a:rPr lang="fi-FI" dirty="0" err="1"/>
              <a:t>imperdiet</a:t>
            </a:r>
            <a:r>
              <a:rPr lang="fi-FI" dirty="0"/>
              <a:t> libero, in </a:t>
            </a:r>
            <a:r>
              <a:rPr lang="fi-FI" dirty="0" err="1"/>
              <a:t>gravida</a:t>
            </a:r>
            <a:r>
              <a:rPr lang="fi-FI" dirty="0"/>
              <a:t> </a:t>
            </a:r>
            <a:r>
              <a:rPr lang="fi-FI" dirty="0" err="1"/>
              <a:t>metus</a:t>
            </a:r>
            <a:r>
              <a:rPr lang="fi-FI" dirty="0"/>
              <a:t> </a:t>
            </a:r>
            <a:r>
              <a:rPr lang="fi-FI" dirty="0" err="1"/>
              <a:t>ligula</a:t>
            </a:r>
            <a:r>
              <a:rPr lang="fi-FI" dirty="0"/>
              <a:t> </a:t>
            </a:r>
            <a:r>
              <a:rPr lang="fi-FI" dirty="0" err="1"/>
              <a:t>quis</a:t>
            </a:r>
            <a:r>
              <a:rPr lang="fi-FI" dirty="0"/>
              <a:t> tellus.</a:t>
            </a:r>
          </a:p>
        </p:txBody>
      </p:sp>
      <p:sp>
        <p:nvSpPr>
          <p:cNvPr id="14"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dirty="0"/>
          </a:p>
        </p:txBody>
      </p:sp>
      <p:sp>
        <p:nvSpPr>
          <p:cNvPr id="6"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2497DFC8-53FC-A242-962E-7C7B3A7A7E23}" type="datetime1">
              <a:rPr lang="fi-FI" smtClean="0"/>
              <a:t>4.9.2020</a:t>
            </a:fld>
            <a:endParaRPr lang="fi-FI" dirty="0"/>
          </a:p>
        </p:txBody>
      </p:sp>
      <p:sp>
        <p:nvSpPr>
          <p:cNvPr id="8" name="Sisällön paikkamerkki 6"/>
          <p:cNvSpPr>
            <a:spLocks noGrp="1"/>
          </p:cNvSpPr>
          <p:nvPr>
            <p:ph sz="quarter" idx="14" hasCustomPrompt="1"/>
          </p:nvPr>
        </p:nvSpPr>
        <p:spPr>
          <a:xfrm>
            <a:off x="6455546" y="2571750"/>
            <a:ext cx="1980000" cy="1980000"/>
          </a:xfrm>
          <a:prstGeom prst="ellipse">
            <a:avLst/>
          </a:prstGeom>
        </p:spPr>
        <p:txBody>
          <a:bodyPr/>
          <a:lstStyle/>
          <a:p>
            <a:pPr lvl="0"/>
            <a:r>
              <a:rPr lang="fi-FI" dirty="0"/>
              <a:t>Lisää kuva tai sisältö</a:t>
            </a:r>
          </a:p>
        </p:txBody>
      </p:sp>
      <p:sp>
        <p:nvSpPr>
          <p:cNvPr id="15" name="Tekstin paikkamerkki 12"/>
          <p:cNvSpPr>
            <a:spLocks noGrp="1"/>
          </p:cNvSpPr>
          <p:nvPr>
            <p:ph type="body" sz="quarter" idx="15" hasCustomPrompt="1"/>
          </p:nvPr>
        </p:nvSpPr>
        <p:spPr>
          <a:xfrm>
            <a:off x="1173649" y="2701203"/>
            <a:ext cx="5026346" cy="1721094"/>
          </a:xfrm>
        </p:spPr>
        <p:txBody>
          <a:bodyPr lIns="0" tIns="0" rIns="0" bIns="0" anchor="ctr" anchorCtr="0">
            <a:noAutofit/>
          </a:bodyPr>
          <a:lstStyle>
            <a:lvl1pPr marL="0" indent="0" algn="r">
              <a:lnSpc>
                <a:spcPts val="1600"/>
              </a:lnSpc>
              <a:buNone/>
              <a:defRPr sz="1200" baseline="0"/>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dirty="0"/>
              <a:t>Nam </a:t>
            </a:r>
            <a:r>
              <a:rPr lang="fi-FI" dirty="0" err="1"/>
              <a:t>eget</a:t>
            </a:r>
            <a:r>
              <a:rPr lang="fi-FI" dirty="0"/>
              <a:t> </a:t>
            </a:r>
            <a:r>
              <a:rPr lang="fi-FI" dirty="0" err="1"/>
              <a:t>mauris</a:t>
            </a:r>
            <a:r>
              <a:rPr lang="fi-FI" dirty="0"/>
              <a:t> </a:t>
            </a:r>
            <a:r>
              <a:rPr lang="fi-FI" dirty="0" err="1"/>
              <a:t>eget</a:t>
            </a:r>
            <a:r>
              <a:rPr lang="fi-FI" dirty="0"/>
              <a:t> </a:t>
            </a:r>
            <a:r>
              <a:rPr lang="fi-FI" dirty="0" err="1"/>
              <a:t>lectus</a:t>
            </a:r>
            <a:r>
              <a:rPr lang="fi-FI" dirty="0"/>
              <a:t> </a:t>
            </a:r>
            <a:r>
              <a:rPr lang="fi-FI" dirty="0" err="1"/>
              <a:t>mattis</a:t>
            </a:r>
            <a:r>
              <a:rPr lang="fi-FI" dirty="0"/>
              <a:t> </a:t>
            </a:r>
            <a:r>
              <a:rPr lang="fi-FI" dirty="0" err="1"/>
              <a:t>lacinia</a:t>
            </a:r>
            <a:r>
              <a:rPr lang="fi-FI" dirty="0"/>
              <a:t>. </a:t>
            </a:r>
            <a:r>
              <a:rPr lang="fi-FI" dirty="0" err="1"/>
              <a:t>Quisque</a:t>
            </a:r>
            <a:r>
              <a:rPr lang="fi-FI" dirty="0"/>
              <a:t> </a:t>
            </a:r>
            <a:r>
              <a:rPr lang="fi-FI" dirty="0" err="1"/>
              <a:t>malesuada</a:t>
            </a:r>
            <a:r>
              <a:rPr lang="fi-FI" dirty="0"/>
              <a:t> </a:t>
            </a:r>
            <a:r>
              <a:rPr lang="fi-FI" dirty="0" err="1"/>
              <a:t>bibendum</a:t>
            </a:r>
            <a:r>
              <a:rPr lang="fi-FI" dirty="0"/>
              <a:t> </a:t>
            </a:r>
            <a:r>
              <a:rPr lang="fi-FI" dirty="0" err="1"/>
              <a:t>augue</a:t>
            </a:r>
            <a:r>
              <a:rPr lang="fi-FI" dirty="0"/>
              <a:t>, </a:t>
            </a:r>
            <a:r>
              <a:rPr lang="fi-FI" dirty="0" err="1"/>
              <a:t>ut</a:t>
            </a:r>
            <a:r>
              <a:rPr lang="fi-FI" dirty="0"/>
              <a:t> </a:t>
            </a:r>
            <a:r>
              <a:rPr lang="fi-FI" dirty="0" err="1"/>
              <a:t>elementum</a:t>
            </a:r>
            <a:r>
              <a:rPr lang="fi-FI" dirty="0"/>
              <a:t> </a:t>
            </a:r>
            <a:r>
              <a:rPr lang="fi-FI" dirty="0" err="1"/>
              <a:t>risus</a:t>
            </a:r>
            <a:r>
              <a:rPr lang="fi-FI" dirty="0"/>
              <a:t> </a:t>
            </a:r>
            <a:r>
              <a:rPr lang="fi-FI" dirty="0" err="1"/>
              <a:t>tristique</a:t>
            </a:r>
            <a:r>
              <a:rPr lang="fi-FI" dirty="0"/>
              <a:t> </a:t>
            </a:r>
            <a:r>
              <a:rPr lang="fi-FI" dirty="0" err="1"/>
              <a:t>sit</a:t>
            </a:r>
            <a:r>
              <a:rPr lang="fi-FI" dirty="0"/>
              <a:t> </a:t>
            </a:r>
            <a:r>
              <a:rPr lang="fi-FI" dirty="0" err="1"/>
              <a:t>amet</a:t>
            </a:r>
            <a:r>
              <a:rPr lang="fi-FI" dirty="0"/>
              <a:t>. </a:t>
            </a:r>
            <a:r>
              <a:rPr lang="fi-FI" dirty="0" err="1"/>
              <a:t>Sed</a:t>
            </a:r>
            <a:r>
              <a:rPr lang="fi-FI" dirty="0"/>
              <a:t> </a:t>
            </a:r>
            <a:r>
              <a:rPr lang="fi-FI" dirty="0" err="1"/>
              <a:t>posuere</a:t>
            </a:r>
            <a:r>
              <a:rPr lang="fi-FI" dirty="0"/>
              <a:t> </a:t>
            </a:r>
            <a:r>
              <a:rPr lang="fi-FI" dirty="0" err="1"/>
              <a:t>ante</a:t>
            </a:r>
            <a:r>
              <a:rPr lang="fi-FI" dirty="0"/>
              <a:t> at </a:t>
            </a:r>
            <a:r>
              <a:rPr lang="fi-FI" dirty="0" err="1"/>
              <a:t>metus</a:t>
            </a:r>
            <a:r>
              <a:rPr lang="fi-FI" dirty="0"/>
              <a:t> </a:t>
            </a:r>
            <a:r>
              <a:rPr lang="fi-FI" dirty="0" err="1"/>
              <a:t>suscipit</a:t>
            </a:r>
            <a:r>
              <a:rPr lang="fi-FI" dirty="0"/>
              <a:t>, </a:t>
            </a:r>
            <a:r>
              <a:rPr lang="fi-FI" dirty="0" err="1"/>
              <a:t>tempor</a:t>
            </a:r>
            <a:r>
              <a:rPr lang="fi-FI" dirty="0"/>
              <a:t> </a:t>
            </a:r>
            <a:r>
              <a:rPr lang="fi-FI" dirty="0" err="1"/>
              <a:t>blandit</a:t>
            </a:r>
            <a:r>
              <a:rPr lang="fi-FI" dirty="0"/>
              <a:t> </a:t>
            </a:r>
            <a:r>
              <a:rPr lang="fi-FI" dirty="0" err="1"/>
              <a:t>eros</a:t>
            </a:r>
            <a:r>
              <a:rPr lang="fi-FI" dirty="0"/>
              <a:t> </a:t>
            </a:r>
            <a:r>
              <a:rPr lang="fi-FI" dirty="0" err="1"/>
              <a:t>fringilla</a:t>
            </a:r>
            <a:r>
              <a:rPr lang="fi-FI" dirty="0"/>
              <a:t>. </a:t>
            </a:r>
            <a:r>
              <a:rPr lang="fi-FI" dirty="0" err="1"/>
              <a:t>Aenean</a:t>
            </a:r>
            <a:r>
              <a:rPr lang="fi-FI" dirty="0"/>
              <a:t> </a:t>
            </a:r>
            <a:r>
              <a:rPr lang="fi-FI" dirty="0" err="1"/>
              <a:t>vulputate</a:t>
            </a:r>
            <a:r>
              <a:rPr lang="fi-FI" dirty="0"/>
              <a:t> </a:t>
            </a:r>
            <a:r>
              <a:rPr lang="fi-FI" dirty="0" err="1"/>
              <a:t>placerat</a:t>
            </a:r>
            <a:r>
              <a:rPr lang="fi-FI" dirty="0"/>
              <a:t> </a:t>
            </a:r>
            <a:r>
              <a:rPr lang="fi-FI" dirty="0" err="1"/>
              <a:t>leo</a:t>
            </a:r>
            <a:r>
              <a:rPr lang="fi-FI" dirty="0"/>
              <a:t>, vitae </a:t>
            </a:r>
            <a:r>
              <a:rPr lang="fi-FI" dirty="0" err="1"/>
              <a:t>luctus</a:t>
            </a:r>
            <a:r>
              <a:rPr lang="fi-FI" dirty="0"/>
              <a:t> </a:t>
            </a:r>
            <a:r>
              <a:rPr lang="fi-FI" dirty="0" err="1"/>
              <a:t>enim</a:t>
            </a:r>
            <a:r>
              <a:rPr lang="fi-FI" dirty="0"/>
              <a:t> </a:t>
            </a:r>
            <a:r>
              <a:rPr lang="fi-FI" dirty="0" err="1"/>
              <a:t>aliquet</a:t>
            </a:r>
            <a:r>
              <a:rPr lang="fi-FI" dirty="0"/>
              <a:t> </a:t>
            </a:r>
            <a:r>
              <a:rPr lang="fi-FI" dirty="0" err="1"/>
              <a:t>non</a:t>
            </a:r>
            <a:r>
              <a:rPr lang="fi-FI" dirty="0"/>
              <a:t>. </a:t>
            </a:r>
            <a:r>
              <a:rPr lang="fi-FI" dirty="0" err="1"/>
              <a:t>Cras</a:t>
            </a:r>
            <a:r>
              <a:rPr lang="fi-FI" dirty="0"/>
              <a:t> </a:t>
            </a:r>
            <a:r>
              <a:rPr lang="fi-FI" dirty="0" err="1"/>
              <a:t>vel</a:t>
            </a:r>
            <a:r>
              <a:rPr lang="fi-FI" dirty="0"/>
              <a:t> magna </a:t>
            </a:r>
            <a:r>
              <a:rPr lang="fi-FI" dirty="0" err="1"/>
              <a:t>auctor</a:t>
            </a:r>
            <a:r>
              <a:rPr lang="fi-FI" dirty="0"/>
              <a:t>, </a:t>
            </a:r>
            <a:r>
              <a:rPr lang="fi-FI" dirty="0" err="1"/>
              <a:t>varius</a:t>
            </a:r>
            <a:r>
              <a:rPr lang="fi-FI" dirty="0"/>
              <a:t> </a:t>
            </a:r>
            <a:r>
              <a:rPr lang="fi-FI" dirty="0" err="1"/>
              <a:t>ligula</a:t>
            </a:r>
            <a:r>
              <a:rPr lang="fi-FI" dirty="0"/>
              <a:t> et, </a:t>
            </a:r>
            <a:r>
              <a:rPr lang="fi-FI" dirty="0" err="1"/>
              <a:t>pellentesque</a:t>
            </a:r>
            <a:r>
              <a:rPr lang="fi-FI" dirty="0"/>
              <a:t> </a:t>
            </a:r>
            <a:r>
              <a:rPr lang="fi-FI" dirty="0" err="1"/>
              <a:t>risus</a:t>
            </a:r>
            <a:r>
              <a:rPr lang="fi-FI" dirty="0"/>
              <a:t>. </a:t>
            </a:r>
            <a:r>
              <a:rPr lang="fi-FI" dirty="0" err="1"/>
              <a:t>Maecenas</a:t>
            </a:r>
            <a:r>
              <a:rPr lang="fi-FI" dirty="0"/>
              <a:t> </a:t>
            </a:r>
            <a:r>
              <a:rPr lang="fi-FI" dirty="0" err="1"/>
              <a:t>mattis</a:t>
            </a:r>
            <a:r>
              <a:rPr lang="fi-FI" dirty="0"/>
              <a:t>, </a:t>
            </a:r>
            <a:r>
              <a:rPr lang="fi-FI" dirty="0" err="1"/>
              <a:t>leo</a:t>
            </a:r>
            <a:r>
              <a:rPr lang="fi-FI" dirty="0"/>
              <a:t> at </a:t>
            </a:r>
            <a:r>
              <a:rPr lang="fi-FI" dirty="0" err="1"/>
              <a:t>congue</a:t>
            </a:r>
            <a:r>
              <a:rPr lang="fi-FI" dirty="0"/>
              <a:t> </a:t>
            </a:r>
            <a:r>
              <a:rPr lang="fi-FI" dirty="0" err="1"/>
              <a:t>bibendum</a:t>
            </a:r>
            <a:r>
              <a:rPr lang="fi-FI" dirty="0"/>
              <a:t>, </a:t>
            </a:r>
            <a:r>
              <a:rPr lang="fi-FI" dirty="0" err="1"/>
              <a:t>dolor</a:t>
            </a:r>
            <a:r>
              <a:rPr lang="fi-FI" dirty="0"/>
              <a:t> </a:t>
            </a:r>
            <a:r>
              <a:rPr lang="fi-FI" dirty="0" err="1"/>
              <a:t>eros</a:t>
            </a:r>
            <a:r>
              <a:rPr lang="fi-FI" dirty="0"/>
              <a:t> </a:t>
            </a:r>
            <a:r>
              <a:rPr lang="fi-FI" dirty="0" err="1"/>
              <a:t>imperdiet</a:t>
            </a:r>
            <a:r>
              <a:rPr lang="fi-FI" dirty="0"/>
              <a:t> libero, in </a:t>
            </a:r>
            <a:r>
              <a:rPr lang="fi-FI" dirty="0" err="1"/>
              <a:t>gravida</a:t>
            </a:r>
            <a:r>
              <a:rPr lang="fi-FI" dirty="0"/>
              <a:t> </a:t>
            </a:r>
            <a:r>
              <a:rPr lang="fi-FI" dirty="0" err="1"/>
              <a:t>metus</a:t>
            </a:r>
            <a:r>
              <a:rPr lang="fi-FI" dirty="0"/>
              <a:t> </a:t>
            </a:r>
            <a:r>
              <a:rPr lang="fi-FI" dirty="0" err="1"/>
              <a:t>ligula</a:t>
            </a:r>
            <a:r>
              <a:rPr lang="fi-FI" dirty="0"/>
              <a:t> </a:t>
            </a:r>
            <a:r>
              <a:rPr lang="fi-FI" dirty="0" err="1"/>
              <a:t>quis</a:t>
            </a:r>
            <a:r>
              <a:rPr lang="fi-FI" dirty="0"/>
              <a:t> tellus.</a:t>
            </a:r>
          </a:p>
        </p:txBody>
      </p:sp>
    </p:spTree>
    <p:extLst>
      <p:ext uri="{BB962C8B-B14F-4D97-AF65-F5344CB8AC3E}">
        <p14:creationId xmlns:p14="http://schemas.microsoft.com/office/powerpoint/2010/main" val="1613213189"/>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Picture Slide">
    <p:spTree>
      <p:nvGrpSpPr>
        <p:cNvPr id="1" name=""/>
        <p:cNvGrpSpPr/>
        <p:nvPr/>
      </p:nvGrpSpPr>
      <p:grpSpPr>
        <a:xfrm>
          <a:off x="0" y="0"/>
          <a:ext cx="0" cy="0"/>
          <a:chOff x="0" y="0"/>
          <a:chExt cx="0" cy="0"/>
        </a:xfrm>
      </p:grpSpPr>
      <p:sp>
        <p:nvSpPr>
          <p:cNvPr id="5" name="Sisällön paikkamerkki 4"/>
          <p:cNvSpPr>
            <a:spLocks noGrp="1"/>
          </p:cNvSpPr>
          <p:nvPr>
            <p:ph sz="quarter" idx="11" hasCustomPrompt="1"/>
          </p:nvPr>
        </p:nvSpPr>
        <p:spPr>
          <a:xfrm>
            <a:off x="0" y="0"/>
            <a:ext cx="9144000" cy="5143500"/>
          </a:xfrm>
        </p:spPr>
        <p:txBody>
          <a:bodyPr>
            <a:normAutofit/>
          </a:bodyPr>
          <a:lstStyle>
            <a:lvl1pPr>
              <a:defRPr sz="1200">
                <a:solidFill>
                  <a:schemeClr val="tx1"/>
                </a:solidFill>
              </a:defRPr>
            </a:lvl1pPr>
          </a:lstStyle>
          <a:p>
            <a:pPr lvl="0"/>
            <a:r>
              <a:rPr lang="fi-FI" dirty="0"/>
              <a:t>Lisää kuva tai sisältö</a:t>
            </a:r>
          </a:p>
        </p:txBody>
      </p:sp>
      <p:sp>
        <p:nvSpPr>
          <p:cNvPr id="4"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F47DB703-5B7F-F74F-97E8-9AD1F72F1DE0}" type="datetime1">
              <a:rPr lang="fi-FI" smtClean="0"/>
              <a:t>4.9.2020</a:t>
            </a:fld>
            <a:endParaRPr lang="fi-FI" dirty="0"/>
          </a:p>
        </p:txBody>
      </p:sp>
    </p:spTree>
    <p:extLst>
      <p:ext uri="{BB962C8B-B14F-4D97-AF65-F5344CB8AC3E}">
        <p14:creationId xmlns:p14="http://schemas.microsoft.com/office/powerpoint/2010/main" val="1302534558"/>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cture Slide 2">
    <p:spTree>
      <p:nvGrpSpPr>
        <p:cNvPr id="1" name=""/>
        <p:cNvGrpSpPr/>
        <p:nvPr/>
      </p:nvGrpSpPr>
      <p:grpSpPr>
        <a:xfrm>
          <a:off x="0" y="0"/>
          <a:ext cx="0" cy="0"/>
          <a:chOff x="0" y="0"/>
          <a:chExt cx="0" cy="0"/>
        </a:xfrm>
      </p:grpSpPr>
      <p:sp>
        <p:nvSpPr>
          <p:cNvPr id="9" name="Sisällön paikkamerkki 4"/>
          <p:cNvSpPr>
            <a:spLocks noGrp="1"/>
          </p:cNvSpPr>
          <p:nvPr>
            <p:ph sz="quarter" idx="12" hasCustomPrompt="1"/>
          </p:nvPr>
        </p:nvSpPr>
        <p:spPr>
          <a:xfrm>
            <a:off x="0" y="0"/>
            <a:ext cx="9144000" cy="5143500"/>
          </a:xfrm>
        </p:spPr>
        <p:txBody>
          <a:bodyPr>
            <a:normAutofit/>
          </a:bodyPr>
          <a:lstStyle>
            <a:lvl1pPr>
              <a:defRPr sz="1200">
                <a:solidFill>
                  <a:schemeClr val="tx1"/>
                </a:solidFill>
              </a:defRPr>
            </a:lvl1pPr>
          </a:lstStyle>
          <a:p>
            <a:pPr lvl="0"/>
            <a:r>
              <a:rPr lang="fi-FI" dirty="0"/>
              <a:t>Lisää kuva tai sisältö</a:t>
            </a:r>
          </a:p>
        </p:txBody>
      </p:sp>
      <p:sp>
        <p:nvSpPr>
          <p:cNvPr id="3" name="Otsikko 2"/>
          <p:cNvSpPr>
            <a:spLocks noGrp="1"/>
          </p:cNvSpPr>
          <p:nvPr>
            <p:ph type="title" hasCustomPrompt="1"/>
          </p:nvPr>
        </p:nvSpPr>
        <p:spPr>
          <a:xfrm>
            <a:off x="514722" y="512293"/>
            <a:ext cx="7205930" cy="4415481"/>
          </a:xfrm>
        </p:spPr>
        <p:txBody>
          <a:bodyPr lIns="0" tIns="0" rIns="0" bIns="0">
            <a:noAutofit/>
          </a:bodyPr>
          <a:lstStyle>
            <a:lvl1pPr algn="l">
              <a:defRPr sz="11500" cap="all" baseline="0">
                <a:solidFill>
                  <a:schemeClr val="tx1"/>
                </a:solidFill>
              </a:defRPr>
            </a:lvl1pPr>
          </a:lstStyle>
          <a:p>
            <a:r>
              <a:rPr lang="fi-FI" dirty="0"/>
              <a:t>Tähän joku otsikko.</a:t>
            </a:r>
          </a:p>
        </p:txBody>
      </p:sp>
      <p:sp>
        <p:nvSpPr>
          <p:cNvPr id="5"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1D10DF53-D9CD-8C4D-A595-7B24FADAF72B}" type="datetime1">
              <a:rPr lang="fi-FI" smtClean="0"/>
              <a:t>4.9.2020</a:t>
            </a:fld>
            <a:endParaRPr lang="fi-FI" dirty="0"/>
          </a:p>
        </p:txBody>
      </p:sp>
      <p:sp>
        <p:nvSpPr>
          <p:cNvPr id="8" name="Tekstin paikkamerkki 12"/>
          <p:cNvSpPr>
            <a:spLocks noGrp="1"/>
          </p:cNvSpPr>
          <p:nvPr>
            <p:ph type="body" sz="quarter" idx="11" hasCustomPrompt="1"/>
          </p:nvPr>
        </p:nvSpPr>
        <p:spPr>
          <a:xfrm>
            <a:off x="4702994" y="1711203"/>
            <a:ext cx="3017658" cy="1721094"/>
          </a:xfrm>
        </p:spPr>
        <p:txBody>
          <a:bodyPr lIns="0" tIns="0" rIns="0" bIns="0" anchor="ctr" anchorCtr="0">
            <a:noAutofit/>
          </a:bodyPr>
          <a:lstStyle>
            <a:lvl1pPr marL="0" indent="0" algn="l">
              <a:lnSpc>
                <a:spcPct val="100000"/>
              </a:lnSpc>
              <a:buNone/>
              <a:defRPr sz="1050" baseline="0">
                <a:solidFill>
                  <a:schemeClr val="tx1"/>
                </a:solidFill>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dirty="0"/>
              <a:t>Nam </a:t>
            </a:r>
            <a:r>
              <a:rPr lang="fi-FI" dirty="0" err="1"/>
              <a:t>eget</a:t>
            </a:r>
            <a:r>
              <a:rPr lang="fi-FI" dirty="0"/>
              <a:t> </a:t>
            </a:r>
            <a:r>
              <a:rPr lang="fi-FI" dirty="0" err="1"/>
              <a:t>mauris</a:t>
            </a:r>
            <a:r>
              <a:rPr lang="fi-FI" dirty="0"/>
              <a:t> </a:t>
            </a:r>
            <a:r>
              <a:rPr lang="fi-FI" dirty="0" err="1"/>
              <a:t>eget</a:t>
            </a:r>
            <a:r>
              <a:rPr lang="fi-FI" dirty="0"/>
              <a:t> </a:t>
            </a:r>
            <a:r>
              <a:rPr lang="fi-FI" dirty="0" err="1"/>
              <a:t>lectus</a:t>
            </a:r>
            <a:r>
              <a:rPr lang="fi-FI" dirty="0"/>
              <a:t> </a:t>
            </a:r>
            <a:r>
              <a:rPr lang="fi-FI" dirty="0" err="1"/>
              <a:t>mattis</a:t>
            </a:r>
            <a:r>
              <a:rPr lang="fi-FI" dirty="0"/>
              <a:t> </a:t>
            </a:r>
            <a:r>
              <a:rPr lang="fi-FI" dirty="0" err="1"/>
              <a:t>lacinia</a:t>
            </a:r>
            <a:r>
              <a:rPr lang="fi-FI" dirty="0"/>
              <a:t>. </a:t>
            </a:r>
            <a:r>
              <a:rPr lang="fi-FI" dirty="0" err="1"/>
              <a:t>Quisque</a:t>
            </a:r>
            <a:r>
              <a:rPr lang="fi-FI" dirty="0"/>
              <a:t> </a:t>
            </a:r>
            <a:r>
              <a:rPr lang="fi-FI" dirty="0" err="1"/>
              <a:t>malesuada</a:t>
            </a:r>
            <a:r>
              <a:rPr lang="fi-FI" dirty="0"/>
              <a:t> </a:t>
            </a:r>
            <a:r>
              <a:rPr lang="fi-FI" dirty="0" err="1"/>
              <a:t>bibendum</a:t>
            </a:r>
            <a:r>
              <a:rPr lang="fi-FI" dirty="0"/>
              <a:t> </a:t>
            </a:r>
            <a:r>
              <a:rPr lang="fi-FI" dirty="0" err="1"/>
              <a:t>augue</a:t>
            </a:r>
            <a:r>
              <a:rPr lang="fi-FI" dirty="0"/>
              <a:t>, </a:t>
            </a:r>
            <a:r>
              <a:rPr lang="fi-FI" dirty="0" err="1"/>
              <a:t>ut</a:t>
            </a:r>
            <a:r>
              <a:rPr lang="fi-FI" dirty="0"/>
              <a:t> </a:t>
            </a:r>
            <a:r>
              <a:rPr lang="fi-FI" dirty="0" err="1"/>
              <a:t>elementum</a:t>
            </a:r>
            <a:r>
              <a:rPr lang="fi-FI" dirty="0"/>
              <a:t> </a:t>
            </a:r>
            <a:r>
              <a:rPr lang="fi-FI" dirty="0" err="1"/>
              <a:t>risus</a:t>
            </a:r>
            <a:r>
              <a:rPr lang="fi-FI" dirty="0"/>
              <a:t> </a:t>
            </a:r>
            <a:r>
              <a:rPr lang="fi-FI" dirty="0" err="1"/>
              <a:t>tristique</a:t>
            </a:r>
            <a:r>
              <a:rPr lang="fi-FI" dirty="0"/>
              <a:t> </a:t>
            </a:r>
            <a:r>
              <a:rPr lang="fi-FI" dirty="0" err="1"/>
              <a:t>sit</a:t>
            </a:r>
            <a:r>
              <a:rPr lang="fi-FI" dirty="0"/>
              <a:t> </a:t>
            </a:r>
            <a:r>
              <a:rPr lang="fi-FI" dirty="0" err="1"/>
              <a:t>amet</a:t>
            </a:r>
            <a:r>
              <a:rPr lang="fi-FI" dirty="0"/>
              <a:t>. </a:t>
            </a:r>
            <a:r>
              <a:rPr lang="fi-FI" dirty="0" err="1"/>
              <a:t>Sed</a:t>
            </a:r>
            <a:r>
              <a:rPr lang="fi-FI" dirty="0"/>
              <a:t> </a:t>
            </a:r>
            <a:r>
              <a:rPr lang="fi-FI" dirty="0" err="1"/>
              <a:t>posuere</a:t>
            </a:r>
            <a:r>
              <a:rPr lang="fi-FI" dirty="0"/>
              <a:t> </a:t>
            </a:r>
            <a:r>
              <a:rPr lang="fi-FI" dirty="0" err="1"/>
              <a:t>ante</a:t>
            </a:r>
            <a:r>
              <a:rPr lang="fi-FI" dirty="0"/>
              <a:t> at </a:t>
            </a:r>
            <a:r>
              <a:rPr lang="fi-FI" dirty="0" err="1"/>
              <a:t>metus</a:t>
            </a:r>
            <a:r>
              <a:rPr lang="fi-FI" dirty="0"/>
              <a:t> </a:t>
            </a:r>
            <a:r>
              <a:rPr lang="fi-FI" dirty="0" err="1"/>
              <a:t>suscipit</a:t>
            </a:r>
            <a:r>
              <a:rPr lang="fi-FI" dirty="0"/>
              <a:t>, </a:t>
            </a:r>
            <a:r>
              <a:rPr lang="fi-FI" dirty="0" err="1"/>
              <a:t>tempor</a:t>
            </a:r>
            <a:r>
              <a:rPr lang="fi-FI" dirty="0"/>
              <a:t> </a:t>
            </a:r>
            <a:r>
              <a:rPr lang="fi-FI" dirty="0" err="1"/>
              <a:t>blandit</a:t>
            </a:r>
            <a:r>
              <a:rPr lang="fi-FI" dirty="0"/>
              <a:t> </a:t>
            </a:r>
            <a:r>
              <a:rPr lang="fi-FI" dirty="0" err="1"/>
              <a:t>eros</a:t>
            </a:r>
            <a:r>
              <a:rPr lang="fi-FI" dirty="0"/>
              <a:t> </a:t>
            </a:r>
            <a:r>
              <a:rPr lang="fi-FI" dirty="0" err="1"/>
              <a:t>fringilla</a:t>
            </a:r>
            <a:r>
              <a:rPr lang="fi-FI" dirty="0"/>
              <a:t>. </a:t>
            </a:r>
            <a:r>
              <a:rPr lang="fi-FI" dirty="0" err="1"/>
              <a:t>Aenean</a:t>
            </a:r>
            <a:r>
              <a:rPr lang="fi-FI" dirty="0"/>
              <a:t> </a:t>
            </a:r>
            <a:r>
              <a:rPr lang="fi-FI" dirty="0" err="1"/>
              <a:t>vulputate</a:t>
            </a:r>
            <a:r>
              <a:rPr lang="fi-FI" dirty="0"/>
              <a:t> </a:t>
            </a:r>
            <a:r>
              <a:rPr lang="fi-FI" dirty="0" err="1"/>
              <a:t>placerat</a:t>
            </a:r>
            <a:r>
              <a:rPr lang="fi-FI" dirty="0"/>
              <a:t> </a:t>
            </a:r>
            <a:r>
              <a:rPr lang="fi-FI" dirty="0" err="1"/>
              <a:t>leo</a:t>
            </a:r>
            <a:r>
              <a:rPr lang="fi-FI" dirty="0"/>
              <a:t>, vitae </a:t>
            </a:r>
            <a:r>
              <a:rPr lang="fi-FI" dirty="0" err="1"/>
              <a:t>luctus</a:t>
            </a:r>
            <a:r>
              <a:rPr lang="fi-FI" dirty="0"/>
              <a:t> </a:t>
            </a:r>
            <a:r>
              <a:rPr lang="fi-FI" dirty="0" err="1"/>
              <a:t>enim</a:t>
            </a:r>
            <a:r>
              <a:rPr lang="fi-FI" dirty="0"/>
              <a:t> </a:t>
            </a:r>
            <a:r>
              <a:rPr lang="fi-FI" dirty="0" err="1"/>
              <a:t>aliquet</a:t>
            </a:r>
            <a:r>
              <a:rPr lang="fi-FI" dirty="0"/>
              <a:t> </a:t>
            </a:r>
            <a:r>
              <a:rPr lang="fi-FI" dirty="0" err="1"/>
              <a:t>non</a:t>
            </a:r>
            <a:r>
              <a:rPr lang="fi-FI" dirty="0"/>
              <a:t>. </a:t>
            </a:r>
            <a:r>
              <a:rPr lang="fi-FI" dirty="0" err="1"/>
              <a:t>Cras</a:t>
            </a:r>
            <a:r>
              <a:rPr lang="fi-FI" dirty="0"/>
              <a:t> </a:t>
            </a:r>
            <a:r>
              <a:rPr lang="fi-FI" dirty="0" err="1"/>
              <a:t>vel</a:t>
            </a:r>
            <a:r>
              <a:rPr lang="fi-FI" dirty="0"/>
              <a:t> magna </a:t>
            </a:r>
            <a:r>
              <a:rPr lang="fi-FI" dirty="0" err="1"/>
              <a:t>auctor</a:t>
            </a:r>
            <a:r>
              <a:rPr lang="fi-FI" dirty="0"/>
              <a:t>, </a:t>
            </a:r>
            <a:r>
              <a:rPr lang="fi-FI" dirty="0" err="1"/>
              <a:t>varius</a:t>
            </a:r>
            <a:r>
              <a:rPr lang="fi-FI" dirty="0"/>
              <a:t> </a:t>
            </a:r>
            <a:r>
              <a:rPr lang="fi-FI" dirty="0" err="1"/>
              <a:t>ligula</a:t>
            </a:r>
            <a:r>
              <a:rPr lang="fi-FI" dirty="0"/>
              <a:t> et, </a:t>
            </a:r>
            <a:r>
              <a:rPr lang="fi-FI" dirty="0" err="1"/>
              <a:t>pellentesque</a:t>
            </a:r>
            <a:r>
              <a:rPr lang="fi-FI" dirty="0"/>
              <a:t> </a:t>
            </a:r>
            <a:r>
              <a:rPr lang="fi-FI" dirty="0" err="1"/>
              <a:t>risus</a:t>
            </a:r>
            <a:r>
              <a:rPr lang="fi-FI" dirty="0"/>
              <a:t>.</a:t>
            </a:r>
          </a:p>
        </p:txBody>
      </p:sp>
    </p:spTree>
    <p:extLst>
      <p:ext uri="{BB962C8B-B14F-4D97-AF65-F5344CB8AC3E}">
        <p14:creationId xmlns:p14="http://schemas.microsoft.com/office/powerpoint/2010/main" val="178119418"/>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dirty="0"/>
          </a:p>
        </p:txBody>
      </p:sp>
      <p:sp>
        <p:nvSpPr>
          <p:cNvPr id="13" name="Tekstin paikkamerkki 12"/>
          <p:cNvSpPr>
            <a:spLocks noGrp="1"/>
          </p:cNvSpPr>
          <p:nvPr>
            <p:ph type="body" sz="quarter" idx="11" hasCustomPrompt="1"/>
          </p:nvPr>
        </p:nvSpPr>
        <p:spPr>
          <a:xfrm>
            <a:off x="1026000" y="1799985"/>
            <a:ext cx="2520000" cy="2736000"/>
          </a:xfrm>
        </p:spPr>
        <p:txBody>
          <a:bodyPr lIns="0" tIns="0" rIns="0" bIns="0">
            <a:noAutofit/>
          </a:bodyPr>
          <a:lstStyle>
            <a:lvl1pPr marL="0" indent="0" algn="just">
              <a:lnSpc>
                <a:spcPts val="1600"/>
              </a:lnSpc>
              <a:buFont typeface="Arial" charset="0"/>
              <a:buNone/>
              <a:defRPr sz="1200" b="0" baseline="0">
                <a:solidFill>
                  <a:srgbClr val="000000"/>
                </a:solidFill>
                <a:latin typeface="+mn-lt"/>
                <a:ea typeface="Calibri"/>
                <a:cs typeface="Calibri"/>
                <a:sym typeface="Calibri"/>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pPr algn="just">
              <a:defRPr sz="1200">
                <a:solidFill>
                  <a:srgbClr val="000000"/>
                </a:solidFill>
                <a:latin typeface="Calibri"/>
                <a:ea typeface="Calibri"/>
                <a:cs typeface="Calibri"/>
                <a:sym typeface="Calibri"/>
              </a:defRPr>
            </a:pPr>
            <a:r>
              <a:rPr lang="fi-FI" dirty="0"/>
              <a:t>Nam </a:t>
            </a:r>
            <a:r>
              <a:rPr lang="fi-FI" dirty="0" err="1"/>
              <a:t>eget</a:t>
            </a:r>
            <a:r>
              <a:rPr lang="fi-FI" dirty="0"/>
              <a:t> </a:t>
            </a:r>
            <a:r>
              <a:rPr lang="fi-FI" dirty="0" err="1"/>
              <a:t>mauris</a:t>
            </a:r>
            <a:r>
              <a:rPr lang="fi-FI" dirty="0"/>
              <a:t> </a:t>
            </a:r>
            <a:r>
              <a:rPr lang="fi-FI" dirty="0" err="1"/>
              <a:t>eget</a:t>
            </a:r>
            <a:r>
              <a:rPr lang="fi-FI" dirty="0"/>
              <a:t> </a:t>
            </a:r>
            <a:r>
              <a:rPr lang="fi-FI" dirty="0" err="1"/>
              <a:t>lectus</a:t>
            </a:r>
            <a:r>
              <a:rPr lang="fi-FI" dirty="0"/>
              <a:t> </a:t>
            </a:r>
            <a:r>
              <a:rPr lang="fi-FI" dirty="0" err="1"/>
              <a:t>mattis</a:t>
            </a:r>
            <a:r>
              <a:rPr lang="fi-FI" dirty="0"/>
              <a:t> </a:t>
            </a:r>
            <a:r>
              <a:rPr lang="fi-FI" dirty="0" err="1"/>
              <a:t>lacinia</a:t>
            </a:r>
            <a:r>
              <a:rPr lang="fi-FI" dirty="0"/>
              <a:t>. </a:t>
            </a:r>
            <a:r>
              <a:rPr lang="fi-FI" dirty="0" err="1"/>
              <a:t>Quisque</a:t>
            </a:r>
            <a:r>
              <a:rPr lang="fi-FI" dirty="0"/>
              <a:t> </a:t>
            </a:r>
            <a:r>
              <a:rPr lang="fi-FI" dirty="0" err="1"/>
              <a:t>malesuada</a:t>
            </a:r>
            <a:r>
              <a:rPr lang="fi-FI" dirty="0"/>
              <a:t> </a:t>
            </a:r>
            <a:r>
              <a:rPr lang="fi-FI" dirty="0" err="1"/>
              <a:t>bibendum</a:t>
            </a:r>
            <a:r>
              <a:rPr lang="fi-FI" dirty="0"/>
              <a:t> </a:t>
            </a:r>
            <a:r>
              <a:rPr lang="fi-FI" dirty="0" err="1"/>
              <a:t>augue</a:t>
            </a:r>
            <a:r>
              <a:rPr lang="fi-FI" dirty="0"/>
              <a:t>, </a:t>
            </a:r>
            <a:r>
              <a:rPr lang="fi-FI" dirty="0" err="1"/>
              <a:t>ut</a:t>
            </a:r>
            <a:r>
              <a:rPr lang="fi-FI" dirty="0"/>
              <a:t> </a:t>
            </a:r>
            <a:r>
              <a:rPr lang="fi-FI" dirty="0" err="1"/>
              <a:t>elementum</a:t>
            </a:r>
            <a:r>
              <a:rPr lang="fi-FI" dirty="0"/>
              <a:t> </a:t>
            </a:r>
            <a:r>
              <a:rPr lang="fi-FI" dirty="0" err="1"/>
              <a:t>risus</a:t>
            </a:r>
            <a:r>
              <a:rPr lang="fi-FI" dirty="0"/>
              <a:t> </a:t>
            </a:r>
            <a:r>
              <a:rPr lang="fi-FI" dirty="0" err="1"/>
              <a:t>tristique</a:t>
            </a:r>
            <a:r>
              <a:rPr lang="fi-FI" dirty="0"/>
              <a:t> </a:t>
            </a:r>
            <a:r>
              <a:rPr lang="fi-FI" dirty="0" err="1"/>
              <a:t>sit</a:t>
            </a:r>
            <a:r>
              <a:rPr lang="fi-FI" dirty="0"/>
              <a:t> </a:t>
            </a:r>
            <a:r>
              <a:rPr lang="fi-FI" dirty="0" err="1"/>
              <a:t>amet</a:t>
            </a:r>
            <a:r>
              <a:rPr lang="fi-FI" dirty="0"/>
              <a:t>. </a:t>
            </a:r>
            <a:r>
              <a:rPr lang="fi-FI" dirty="0" err="1"/>
              <a:t>Sed</a:t>
            </a:r>
            <a:r>
              <a:rPr lang="fi-FI" dirty="0"/>
              <a:t> </a:t>
            </a:r>
            <a:r>
              <a:rPr lang="fi-FI" dirty="0" err="1"/>
              <a:t>posuere</a:t>
            </a:r>
            <a:r>
              <a:rPr lang="fi-FI" dirty="0"/>
              <a:t> </a:t>
            </a:r>
            <a:r>
              <a:rPr lang="fi-FI" dirty="0" err="1"/>
              <a:t>ante</a:t>
            </a:r>
            <a:r>
              <a:rPr lang="fi-FI" dirty="0"/>
              <a:t> at </a:t>
            </a:r>
            <a:r>
              <a:rPr lang="fi-FI" dirty="0" err="1"/>
              <a:t>metus</a:t>
            </a:r>
            <a:r>
              <a:rPr lang="fi-FI" dirty="0"/>
              <a:t> </a:t>
            </a:r>
            <a:r>
              <a:rPr lang="fi-FI" dirty="0" err="1"/>
              <a:t>suscipit</a:t>
            </a:r>
            <a:r>
              <a:rPr lang="fi-FI" dirty="0"/>
              <a:t>, *</a:t>
            </a:r>
            <a:r>
              <a:rPr lang="fi-FI" dirty="0" err="1"/>
              <a:t>tempor</a:t>
            </a:r>
            <a:r>
              <a:rPr lang="fi-FI" dirty="0"/>
              <a:t> </a:t>
            </a:r>
            <a:r>
              <a:rPr lang="fi-FI" dirty="0" err="1"/>
              <a:t>blandit</a:t>
            </a:r>
            <a:r>
              <a:rPr lang="fi-FI" dirty="0"/>
              <a:t> </a:t>
            </a:r>
            <a:r>
              <a:rPr lang="fi-FI" dirty="0" err="1"/>
              <a:t>eros</a:t>
            </a:r>
            <a:r>
              <a:rPr lang="fi-FI" dirty="0"/>
              <a:t> </a:t>
            </a:r>
            <a:r>
              <a:rPr lang="fi-FI" dirty="0" err="1"/>
              <a:t>fringilla</a:t>
            </a:r>
            <a:r>
              <a:rPr lang="fi-FI" dirty="0"/>
              <a:t>. </a:t>
            </a:r>
            <a:r>
              <a:rPr lang="fi-FI" dirty="0" err="1"/>
              <a:t>Aenean</a:t>
            </a:r>
            <a:r>
              <a:rPr lang="fi-FI" dirty="0"/>
              <a:t> </a:t>
            </a:r>
            <a:r>
              <a:rPr lang="fi-FI" dirty="0" err="1"/>
              <a:t>vulputate</a:t>
            </a:r>
            <a:r>
              <a:rPr lang="fi-FI" dirty="0"/>
              <a:t> </a:t>
            </a:r>
            <a:r>
              <a:rPr lang="fi-FI" dirty="0" err="1"/>
              <a:t>placerat</a:t>
            </a:r>
            <a:r>
              <a:rPr lang="fi-FI" dirty="0"/>
              <a:t> </a:t>
            </a:r>
            <a:r>
              <a:rPr lang="fi-FI" dirty="0" err="1"/>
              <a:t>leo</a:t>
            </a:r>
            <a:r>
              <a:rPr lang="fi-FI" dirty="0"/>
              <a:t>, vitae </a:t>
            </a:r>
            <a:r>
              <a:rPr lang="fi-FI" dirty="0" err="1"/>
              <a:t>luctus</a:t>
            </a:r>
            <a:r>
              <a:rPr lang="fi-FI" dirty="0"/>
              <a:t> </a:t>
            </a:r>
            <a:r>
              <a:rPr lang="fi-FI" dirty="0" err="1"/>
              <a:t>enim</a:t>
            </a:r>
            <a:r>
              <a:rPr lang="fi-FI" dirty="0"/>
              <a:t> </a:t>
            </a:r>
            <a:r>
              <a:rPr lang="fi-FI" dirty="0" err="1"/>
              <a:t>aliquet</a:t>
            </a:r>
            <a:r>
              <a:rPr lang="fi-FI" dirty="0"/>
              <a:t> </a:t>
            </a:r>
            <a:r>
              <a:rPr lang="fi-FI" dirty="0" err="1"/>
              <a:t>non</a:t>
            </a:r>
            <a:r>
              <a:rPr lang="fi-FI" dirty="0"/>
              <a:t>. </a:t>
            </a:r>
            <a:r>
              <a:rPr lang="fi-FI" dirty="0" err="1"/>
              <a:t>Cras</a:t>
            </a:r>
            <a:r>
              <a:rPr lang="fi-FI" dirty="0"/>
              <a:t> </a:t>
            </a:r>
            <a:r>
              <a:rPr lang="fi-FI" dirty="0" err="1"/>
              <a:t>vel</a:t>
            </a:r>
            <a:r>
              <a:rPr lang="fi-FI" dirty="0"/>
              <a:t> magna </a:t>
            </a:r>
            <a:r>
              <a:rPr lang="fi-FI" dirty="0" err="1"/>
              <a:t>auctor</a:t>
            </a:r>
            <a:r>
              <a:rPr lang="fi-FI" dirty="0"/>
              <a:t>, </a:t>
            </a:r>
            <a:r>
              <a:rPr lang="fi-FI" dirty="0" err="1"/>
              <a:t>varius</a:t>
            </a:r>
            <a:r>
              <a:rPr lang="fi-FI" dirty="0"/>
              <a:t> </a:t>
            </a:r>
            <a:r>
              <a:rPr lang="fi-FI" dirty="0" err="1"/>
              <a:t>ligula</a:t>
            </a:r>
            <a:r>
              <a:rPr lang="fi-FI" dirty="0"/>
              <a:t> et, </a:t>
            </a:r>
            <a:r>
              <a:rPr lang="fi-FI" dirty="0" err="1"/>
              <a:t>pellentesque</a:t>
            </a:r>
            <a:r>
              <a:rPr lang="fi-FI" dirty="0"/>
              <a:t> </a:t>
            </a:r>
            <a:r>
              <a:rPr lang="fi-FI" dirty="0" err="1"/>
              <a:t>risus</a:t>
            </a:r>
            <a:r>
              <a:rPr lang="fi-FI" dirty="0"/>
              <a:t>. </a:t>
            </a:r>
            <a:r>
              <a:rPr lang="fi-FI" dirty="0" err="1"/>
              <a:t>Maecenas</a:t>
            </a:r>
            <a:r>
              <a:rPr lang="fi-FI" dirty="0"/>
              <a:t> </a:t>
            </a:r>
            <a:r>
              <a:rPr lang="fi-FI" dirty="0" err="1"/>
              <a:t>mattis</a:t>
            </a:r>
            <a:r>
              <a:rPr lang="fi-FI" dirty="0"/>
              <a:t>, </a:t>
            </a:r>
            <a:r>
              <a:rPr lang="fi-FI" dirty="0" err="1"/>
              <a:t>leo</a:t>
            </a:r>
            <a:r>
              <a:rPr lang="fi-FI" dirty="0"/>
              <a:t> at </a:t>
            </a:r>
            <a:r>
              <a:rPr lang="fi-FI" dirty="0" err="1"/>
              <a:t>congue</a:t>
            </a:r>
            <a:r>
              <a:rPr lang="fi-FI" dirty="0"/>
              <a:t> </a:t>
            </a:r>
            <a:r>
              <a:rPr lang="fi-FI" dirty="0" err="1"/>
              <a:t>bibendum</a:t>
            </a:r>
            <a:r>
              <a:rPr lang="fi-FI" dirty="0"/>
              <a:t>, </a:t>
            </a:r>
            <a:r>
              <a:rPr lang="fi-FI" dirty="0" err="1"/>
              <a:t>dolor</a:t>
            </a:r>
            <a:r>
              <a:rPr lang="fi-FI" dirty="0"/>
              <a:t> </a:t>
            </a:r>
            <a:r>
              <a:rPr lang="fi-FI" dirty="0" err="1"/>
              <a:t>eros</a:t>
            </a:r>
            <a:r>
              <a:rPr lang="fi-FI" dirty="0"/>
              <a:t> </a:t>
            </a:r>
            <a:r>
              <a:rPr lang="fi-FI" dirty="0" err="1"/>
              <a:t>imperdiet</a:t>
            </a:r>
            <a:r>
              <a:rPr lang="fi-FI" dirty="0"/>
              <a:t> libero, in </a:t>
            </a:r>
            <a:r>
              <a:rPr lang="fi-FI" dirty="0" err="1"/>
              <a:t>gravida</a:t>
            </a:r>
            <a:r>
              <a:rPr lang="fi-FI" dirty="0"/>
              <a:t> </a:t>
            </a:r>
            <a:r>
              <a:rPr lang="fi-FI" dirty="0" err="1"/>
              <a:t>metus</a:t>
            </a:r>
            <a:r>
              <a:rPr lang="fi-FI" dirty="0"/>
              <a:t> </a:t>
            </a:r>
            <a:r>
              <a:rPr lang="fi-FI" dirty="0" err="1"/>
              <a:t>ligula</a:t>
            </a:r>
            <a:r>
              <a:rPr lang="fi-FI" dirty="0"/>
              <a:t> </a:t>
            </a:r>
            <a:r>
              <a:rPr lang="fi-FI" dirty="0" err="1"/>
              <a:t>quis</a:t>
            </a:r>
            <a:r>
              <a:rPr lang="fi-FI" dirty="0"/>
              <a:t> tellus.</a:t>
            </a:r>
          </a:p>
        </p:txBody>
      </p:sp>
      <p:sp>
        <p:nvSpPr>
          <p:cNvPr id="16"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dirty="0"/>
          </a:p>
        </p:txBody>
      </p:sp>
      <p:sp>
        <p:nvSpPr>
          <p:cNvPr id="19" name="Tekstin paikkamerkki 18"/>
          <p:cNvSpPr>
            <a:spLocks noGrp="1"/>
          </p:cNvSpPr>
          <p:nvPr>
            <p:ph type="body" sz="quarter" idx="14" hasCustomPrompt="1"/>
          </p:nvPr>
        </p:nvSpPr>
        <p:spPr>
          <a:xfrm>
            <a:off x="1025525" y="702618"/>
            <a:ext cx="2520950" cy="1052513"/>
          </a:xfrm>
        </p:spPr>
        <p:txBody>
          <a:bodyPr anchor="b" anchorCtr="0">
            <a:noAutofit/>
          </a:bodyPr>
          <a:lstStyle>
            <a:lvl1pPr algn="ctr">
              <a:lnSpc>
                <a:spcPts val="3000"/>
              </a:lnSpc>
              <a:defRPr sz="3000" b="1" spc="-300">
                <a:latin typeface="Arial" charset="0"/>
                <a:ea typeface="Arial" charset="0"/>
                <a:cs typeface="Arial" charset="0"/>
              </a:defRPr>
            </a:lvl1pPr>
          </a:lstStyle>
          <a:p>
            <a:pPr lvl="0"/>
            <a:r>
              <a:rPr lang="fi-FI" dirty="0"/>
              <a:t>Tähän joku otsikko.</a:t>
            </a:r>
          </a:p>
        </p:txBody>
      </p:sp>
      <p:sp>
        <p:nvSpPr>
          <p:cNvPr id="21" name="Tekstin paikkamerkki 20"/>
          <p:cNvSpPr>
            <a:spLocks noGrp="1"/>
          </p:cNvSpPr>
          <p:nvPr>
            <p:ph type="body" sz="quarter" idx="15" hasCustomPrompt="1"/>
          </p:nvPr>
        </p:nvSpPr>
        <p:spPr>
          <a:xfrm>
            <a:off x="4787900" y="702618"/>
            <a:ext cx="3387725" cy="3833367"/>
          </a:xfrm>
        </p:spPr>
        <p:txBody>
          <a:bodyPr anchor="ctr" anchorCtr="0">
            <a:noAutofit/>
          </a:bodyPr>
          <a:lstStyle>
            <a:lvl1pPr algn="ctr">
              <a:lnSpc>
                <a:spcPts val="5000"/>
              </a:lnSpc>
              <a:defRPr sz="5000" b="1" spc="-300">
                <a:latin typeface="Arial" charset="0"/>
                <a:ea typeface="Arial" charset="0"/>
                <a:cs typeface="Arial" charset="0"/>
              </a:defRPr>
            </a:lvl1pPr>
            <a:lvl2pPr>
              <a:defRPr sz="5000"/>
            </a:lvl2pPr>
            <a:lvl3pPr>
              <a:defRPr sz="5000"/>
            </a:lvl3pPr>
            <a:lvl4pPr>
              <a:defRPr sz="5000"/>
            </a:lvl4pPr>
            <a:lvl5pPr>
              <a:defRPr sz="5000"/>
            </a:lvl5pPr>
          </a:lstStyle>
          <a:p>
            <a:pPr lvl="0"/>
            <a:r>
              <a:rPr lang="fi-FI" dirty="0"/>
              <a:t>*</a:t>
            </a:r>
            <a:r>
              <a:rPr lang="fi-FI" dirty="0" err="1"/>
              <a:t>Tempor</a:t>
            </a:r>
            <a:br>
              <a:rPr lang="fi-FI" dirty="0"/>
            </a:br>
            <a:r>
              <a:rPr lang="fi-FI" dirty="0" err="1"/>
              <a:t>blandit</a:t>
            </a:r>
            <a:endParaRPr lang="fi-FI" dirty="0"/>
          </a:p>
        </p:txBody>
      </p:sp>
      <p:sp>
        <p:nvSpPr>
          <p:cNvPr id="7"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22918530-BDEE-E74F-B6FD-26DF6A810CDE}" type="datetime1">
              <a:rPr lang="fi-FI" smtClean="0"/>
              <a:t>4.9.2020</a:t>
            </a:fld>
            <a:endParaRPr lang="fi-FI" dirty="0"/>
          </a:p>
        </p:txBody>
      </p:sp>
    </p:spTree>
    <p:extLst>
      <p:ext uri="{BB962C8B-B14F-4D97-AF65-F5344CB8AC3E}">
        <p14:creationId xmlns:p14="http://schemas.microsoft.com/office/powerpoint/2010/main" val="4081812651"/>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guide id="3" pos="30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6" name="Dian numeron paikkamerkki 10"/>
          <p:cNvSpPr>
            <a:spLocks noGrp="1"/>
          </p:cNvSpPr>
          <p:nvPr>
            <p:ph type="sldNum" sz="quarter" idx="10"/>
          </p:nvPr>
        </p:nvSpPr>
        <p:spPr>
          <a:xfrm>
            <a:off x="4397828" y="4686328"/>
            <a:ext cx="348343" cy="215444"/>
          </a:xfrm>
        </p:spPr>
        <p:txBody>
          <a:bodyPr/>
          <a:lstStyle>
            <a:lvl1pPr>
              <a:defRPr>
                <a:solidFill>
                  <a:schemeClr val="tx1"/>
                </a:solidFill>
              </a:defRPr>
            </a:lvl1pPr>
          </a:lstStyle>
          <a:p>
            <a:fld id="{86CB4B4D-7CA3-9044-876B-883B54F8677D}" type="slidenum">
              <a:rPr lang="uk-UA" smtClean="0"/>
              <a:pPr/>
              <a:t>‹#›</a:t>
            </a:fld>
            <a:endParaRPr lang="uk-UA"/>
          </a:p>
        </p:txBody>
      </p:sp>
      <p:sp>
        <p:nvSpPr>
          <p:cNvPr id="7" name="Tekstin paikkamerkki 12"/>
          <p:cNvSpPr>
            <a:spLocks noGrp="1"/>
          </p:cNvSpPr>
          <p:nvPr>
            <p:ph type="body" sz="quarter" idx="11" hasCustomPrompt="1"/>
          </p:nvPr>
        </p:nvSpPr>
        <p:spPr>
          <a:xfrm>
            <a:off x="3132000" y="2235655"/>
            <a:ext cx="2880000" cy="2016000"/>
          </a:xfrm>
        </p:spPr>
        <p:txBody>
          <a:bodyPr lIns="0" tIns="0" rIns="0" bIns="0">
            <a:noAutofit/>
          </a:bodyPr>
          <a:lstStyle>
            <a:lvl1pPr marL="0" indent="0" algn="just">
              <a:lnSpc>
                <a:spcPts val="1600"/>
              </a:lnSpc>
              <a:buNone/>
              <a:defRPr sz="1200" baseline="0">
                <a:solidFill>
                  <a:schemeClr val="tx1"/>
                </a:solidFill>
              </a:defRPr>
            </a:lvl1pPr>
            <a:lvl2pPr marL="457200" indent="0" algn="just">
              <a:buNone/>
              <a:defRPr/>
            </a:lvl2pPr>
            <a:lvl3pPr marL="914400" indent="0" algn="just">
              <a:buNone/>
              <a:defRPr/>
            </a:lvl3pPr>
            <a:lvl4pPr marL="1371600" indent="0" algn="just">
              <a:buNone/>
              <a:defRPr/>
            </a:lvl4pPr>
            <a:lvl5pPr marL="1828800"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8"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tx1"/>
                </a:solidFill>
                <a:latin typeface="Arial" charset="0"/>
              </a:defRPr>
            </a:lvl1pPr>
          </a:lstStyle>
          <a:p>
            <a:endParaRPr lang="fi-FI"/>
          </a:p>
        </p:txBody>
      </p:sp>
      <p:sp>
        <p:nvSpPr>
          <p:cNvPr id="9"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BBD80B1E-FE58-1640-B0B6-E5411AFF9BB9}" type="datetime1">
              <a:rPr lang="fi-FI" smtClean="0"/>
              <a:pPr/>
              <a:t>4.9.2020</a:t>
            </a:fld>
            <a:endParaRPr lang="fi-FI"/>
          </a:p>
        </p:txBody>
      </p:sp>
      <p:sp>
        <p:nvSpPr>
          <p:cNvPr id="10" name="Tekstin paikkamerkki 3"/>
          <p:cNvSpPr>
            <a:spLocks noGrp="1"/>
          </p:cNvSpPr>
          <p:nvPr>
            <p:ph type="body" sz="quarter" idx="12" hasCustomPrompt="1"/>
          </p:nvPr>
        </p:nvSpPr>
        <p:spPr>
          <a:xfrm>
            <a:off x="650874" y="1130784"/>
            <a:ext cx="7842250" cy="1184275"/>
          </a:xfrm>
        </p:spPr>
        <p:txBody>
          <a:bodyPr>
            <a:noAutofit/>
          </a:bodyPr>
          <a:lstStyle>
            <a:lvl1pPr algn="ctr">
              <a:defRPr sz="5500" b="1" spc="-300">
                <a:solidFill>
                  <a:schemeClr val="tx1"/>
                </a:solidFill>
                <a:latin typeface="Arial" charset="0"/>
                <a:ea typeface="Arial" charset="0"/>
                <a:cs typeface="Arial" charset="0"/>
              </a:defRPr>
            </a:lvl1pPr>
            <a:lvl2pPr>
              <a:defRPr sz="5500">
                <a:latin typeface="Arial" charset="0"/>
                <a:ea typeface="Arial" charset="0"/>
                <a:cs typeface="Arial" charset="0"/>
              </a:defRPr>
            </a:lvl2pPr>
            <a:lvl3pPr>
              <a:defRPr sz="5500">
                <a:latin typeface="Arial" charset="0"/>
                <a:ea typeface="Arial" charset="0"/>
                <a:cs typeface="Arial" charset="0"/>
              </a:defRPr>
            </a:lvl3pPr>
            <a:lvl4pPr>
              <a:defRPr sz="5500">
                <a:latin typeface="Arial" charset="0"/>
                <a:ea typeface="Arial" charset="0"/>
                <a:cs typeface="Arial" charset="0"/>
              </a:defRPr>
            </a:lvl4pPr>
            <a:lvl5pPr>
              <a:defRPr sz="5500">
                <a:latin typeface="Arial" charset="0"/>
                <a:ea typeface="Arial" charset="0"/>
                <a:cs typeface="Arial" charset="0"/>
              </a:defRPr>
            </a:lvl5pPr>
          </a:lstStyle>
          <a:p>
            <a:pPr lvl="0"/>
            <a:r>
              <a:rPr lang="fi-FI"/>
              <a:t>Tähän joku otsikko.</a:t>
            </a:r>
          </a:p>
        </p:txBody>
      </p:sp>
      <p:pic>
        <p:nvPicPr>
          <p:cNvPr id="11" name="Kuva 7"/>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pic>
        <p:nvPicPr>
          <p:cNvPr id="14" name="Picture 13">
            <a:extLst>
              <a:ext uri="{FF2B5EF4-FFF2-40B4-BE49-F238E27FC236}">
                <a16:creationId xmlns:a16="http://schemas.microsoft.com/office/drawing/2014/main" id="{B1FB8257-1C4E-964F-B0D8-7B8EE0524B5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5282" y="4497451"/>
            <a:ext cx="1041006" cy="494644"/>
          </a:xfrm>
          <a:prstGeom prst="rect">
            <a:avLst/>
          </a:prstGeom>
        </p:spPr>
      </p:pic>
    </p:spTree>
    <p:extLst>
      <p:ext uri="{BB962C8B-B14F-4D97-AF65-F5344CB8AC3E}">
        <p14:creationId xmlns:p14="http://schemas.microsoft.com/office/powerpoint/2010/main" val="1474255365"/>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Sisällön paikkamerkki 4"/>
          <p:cNvSpPr>
            <a:spLocks noGrp="1"/>
          </p:cNvSpPr>
          <p:nvPr>
            <p:ph sz="quarter" idx="11" hasCustomPrompt="1"/>
          </p:nvPr>
        </p:nvSpPr>
        <p:spPr>
          <a:xfrm>
            <a:off x="0" y="0"/>
            <a:ext cx="9144000" cy="5143500"/>
          </a:xfrm>
          <a:blipFill>
            <a:blip r:embed="rId2"/>
            <a:stretch>
              <a:fillRect/>
            </a:stretch>
          </a:blipFill>
        </p:spPr>
        <p:txBody>
          <a:bodyPr>
            <a:normAutofit/>
          </a:bodyPr>
          <a:lstStyle>
            <a:lvl1pPr>
              <a:defRPr sz="1200">
                <a:solidFill>
                  <a:schemeClr val="tx1"/>
                </a:solidFill>
              </a:defRPr>
            </a:lvl1pPr>
          </a:lstStyle>
          <a:p>
            <a:pPr lvl="0"/>
            <a:r>
              <a:rPr lang="fi-FI" dirty="0"/>
              <a:t>Lisää kuva tai sisältö</a:t>
            </a:r>
          </a:p>
        </p:txBody>
      </p:sp>
      <p:sp>
        <p:nvSpPr>
          <p:cNvPr id="4"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tx1"/>
                </a:solidFill>
                <a:latin typeface="Arial" charset="0"/>
                <a:ea typeface="Arial" charset="0"/>
                <a:cs typeface="Arial" charset="0"/>
              </a:defRPr>
            </a:lvl1pPr>
          </a:lstStyle>
          <a:p>
            <a:fld id="{171328D7-6069-E343-A756-88CCBBAD87E7}" type="datetime1">
              <a:rPr lang="fi-FI" smtClean="0"/>
              <a:t>4.9.2020</a:t>
            </a:fld>
            <a:endParaRPr lang="fi-FI" dirty="0"/>
          </a:p>
        </p:txBody>
      </p:sp>
      <p:pic>
        <p:nvPicPr>
          <p:cNvPr id="6" name="Kuva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7599" y="2233398"/>
            <a:ext cx="1828801" cy="676703"/>
          </a:xfrm>
          <a:prstGeom prst="rect">
            <a:avLst/>
          </a:prstGeom>
        </p:spPr>
      </p:pic>
    </p:spTree>
    <p:extLst>
      <p:ext uri="{BB962C8B-B14F-4D97-AF65-F5344CB8AC3E}">
        <p14:creationId xmlns:p14="http://schemas.microsoft.com/office/powerpoint/2010/main" val="1781267335"/>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961897"/>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86CB4B4D-7CA3-9044-876B-883B54F8677D}" type="slidenum">
              <a:rPr lang="uk-UA" smtClean="0"/>
              <a:pPr/>
              <a:t>‹#›</a:t>
            </a:fld>
            <a:endParaRPr lang="uk-UA"/>
          </a:p>
        </p:txBody>
      </p:sp>
      <p:sp>
        <p:nvSpPr>
          <p:cNvPr id="5" name="Date Placeholder 4"/>
          <p:cNvSpPr>
            <a:spLocks noGrp="1"/>
          </p:cNvSpPr>
          <p:nvPr>
            <p:ph type="dt" sz="half" idx="12"/>
          </p:nvPr>
        </p:nvSpPr>
        <p:spPr/>
        <p:txBody>
          <a:bodyPr/>
          <a:lstStyle>
            <a:lvl1pPr>
              <a:defRPr>
                <a:solidFill>
                  <a:schemeClr val="tx1"/>
                </a:solidFill>
              </a:defRPr>
            </a:lvl1pPr>
          </a:lstStyle>
          <a:p>
            <a:fld id="{4491A7B2-34C9-4B49-BDDC-8FFB1086538D}" type="datetime1">
              <a:rPr lang="fi-FI" smtClean="0"/>
              <a:pPr/>
              <a:t>4.9.2020</a:t>
            </a:fld>
            <a:endParaRPr lang="fi-FI"/>
          </a:p>
        </p:txBody>
      </p:sp>
    </p:spTree>
    <p:extLst>
      <p:ext uri="{BB962C8B-B14F-4D97-AF65-F5344CB8AC3E}">
        <p14:creationId xmlns:p14="http://schemas.microsoft.com/office/powerpoint/2010/main" val="234262036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uk-UA" smtClean="0"/>
              <a:pPr/>
              <a:t>‹#›</a:t>
            </a:fld>
            <a:endParaRPr lang="uk-UA"/>
          </a:p>
        </p:txBody>
      </p:sp>
      <p:sp>
        <p:nvSpPr>
          <p:cNvPr id="5" name="Date Placeholder 4"/>
          <p:cNvSpPr>
            <a:spLocks noGrp="1"/>
          </p:cNvSpPr>
          <p:nvPr>
            <p:ph type="dt" sz="half" idx="12"/>
          </p:nvPr>
        </p:nvSpPr>
        <p:spPr/>
        <p:txBody>
          <a:bodyPr/>
          <a:lstStyle/>
          <a:p>
            <a:fld id="{4491A7B2-34C9-4B49-BDDC-8FFB1086538D}" type="datetime1">
              <a:rPr lang="fi-FI" smtClean="0"/>
              <a:t>4.9.2020</a:t>
            </a:fld>
            <a:endParaRPr lang="fi-FI"/>
          </a:p>
        </p:txBody>
      </p:sp>
      <p:pic>
        <p:nvPicPr>
          <p:cNvPr id="4" name="Picture 3">
            <a:extLst>
              <a:ext uri="{FF2B5EF4-FFF2-40B4-BE49-F238E27FC236}">
                <a16:creationId xmlns:a16="http://schemas.microsoft.com/office/drawing/2014/main" id="{B7BDDE61-344D-2841-956B-D7417D3BC9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6706127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86CB4B4D-7CA3-9044-876B-883B54F8677D}" type="slidenum">
              <a:rPr lang="uk-UA" smtClean="0"/>
              <a:pPr/>
              <a:t>‹#›</a:t>
            </a:fld>
            <a:endParaRPr lang="uk-UA"/>
          </a:p>
        </p:txBody>
      </p:sp>
      <p:sp>
        <p:nvSpPr>
          <p:cNvPr id="5" name="Date Placeholder 4"/>
          <p:cNvSpPr>
            <a:spLocks noGrp="1"/>
          </p:cNvSpPr>
          <p:nvPr>
            <p:ph type="dt" sz="half" idx="12"/>
          </p:nvPr>
        </p:nvSpPr>
        <p:spPr/>
        <p:txBody>
          <a:bodyPr/>
          <a:lstStyle>
            <a:lvl1pPr>
              <a:defRPr>
                <a:solidFill>
                  <a:schemeClr val="tx1"/>
                </a:solidFill>
              </a:defRPr>
            </a:lvl1pPr>
          </a:lstStyle>
          <a:p>
            <a:fld id="{4491A7B2-34C9-4B49-BDDC-8FFB1086538D}" type="datetime1">
              <a:rPr lang="fi-FI" smtClean="0"/>
              <a:pPr/>
              <a:t>4.9.2020</a:t>
            </a:fld>
            <a:endParaRPr lang="fi-FI"/>
          </a:p>
        </p:txBody>
      </p:sp>
    </p:spTree>
    <p:extLst>
      <p:ext uri="{BB962C8B-B14F-4D97-AF65-F5344CB8AC3E}">
        <p14:creationId xmlns:p14="http://schemas.microsoft.com/office/powerpoint/2010/main" val="190212875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emf"/><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969035" y="1189079"/>
            <a:ext cx="7205930" cy="110252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Otsikkoteksti</a:t>
            </a:r>
          </a:p>
        </p:txBody>
      </p:sp>
      <p:sp>
        <p:nvSpPr>
          <p:cNvPr id="6" name="Shape 6"/>
          <p:cNvSpPr>
            <a:spLocks noGrp="1"/>
          </p:cNvSpPr>
          <p:nvPr>
            <p:ph type="body" idx="1"/>
          </p:nvPr>
        </p:nvSpPr>
        <p:spPr>
          <a:xfrm>
            <a:off x="457200" y="2291599"/>
            <a:ext cx="8229600" cy="171722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2pPr>
              <a:buChar char="–"/>
            </a:lvl2pPr>
            <a:lvl4pPr>
              <a:buChar char="–"/>
            </a:lvl4pPr>
            <a:lvl5pPr>
              <a:buChar char="»"/>
            </a:lvl5pPr>
          </a:lstStyle>
          <a:p>
            <a:r>
              <a:t>Leipätekstin taso yksi</a:t>
            </a:r>
          </a:p>
        </p:txBody>
      </p:sp>
      <p:sp>
        <p:nvSpPr>
          <p:cNvPr id="7" name="Shape 7"/>
          <p:cNvSpPr>
            <a:spLocks noGrp="1"/>
          </p:cNvSpPr>
          <p:nvPr>
            <p:ph type="sldNum" sz="quarter" idx="2"/>
          </p:nvPr>
        </p:nvSpPr>
        <p:spPr>
          <a:xfrm>
            <a:off x="4397828" y="4686328"/>
            <a:ext cx="348343" cy="215444"/>
          </a:xfrm>
          <a:prstGeom prst="rect">
            <a:avLst/>
          </a:prstGeom>
          <a:ln w="12700">
            <a:miter lim="400000"/>
          </a:ln>
        </p:spPr>
        <p:txBody>
          <a:bodyPr wrap="square" lIns="45719" rIns="45719" anchor="ctr">
            <a:spAutoFit/>
          </a:bodyPr>
          <a:lstStyle>
            <a:lvl1pPr algn="ctr">
              <a:defRPr sz="800">
                <a:solidFill>
                  <a:schemeClr val="bg1"/>
                </a:solidFill>
                <a:latin typeface="+mn-lt"/>
              </a:defRPr>
            </a:lvl1pPr>
          </a:lstStyle>
          <a:p>
            <a:fld id="{86CB4B4D-7CA3-9044-876B-883B54F8677D}" type="slidenum">
              <a:rPr lang="uk-UA" smtClean="0"/>
              <a:pPr/>
              <a:t>‹#›</a:t>
            </a:fld>
            <a:endParaRPr lang="uk-UA"/>
          </a:p>
        </p:txBody>
      </p:sp>
      <p:sp>
        <p:nvSpPr>
          <p:cNvPr id="13"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a:p>
        </p:txBody>
      </p:sp>
      <p:sp>
        <p:nvSpPr>
          <p:cNvPr id="10"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4491A7B2-34C9-4B49-BDDC-8FFB1086538D}" type="datetime1">
              <a:rPr lang="fi-FI" smtClean="0"/>
              <a:t>4.9.2020</a:t>
            </a:fld>
            <a:endParaRPr lang="fi-FI"/>
          </a:p>
        </p:txBody>
      </p:sp>
      <p:pic>
        <p:nvPicPr>
          <p:cNvPr id="14" name="Kuva 13"/>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spTree>
  </p:cSld>
  <p:clrMap bg1="dk1" tx1="lt1" bg2="dk2" tx2="lt2" accent1="accent1" accent2="accent2" accent3="accent3" accent4="accent4" accent5="accent5" accent6="accent6" hlink="hlink" folHlink="folHlink"/>
  <p:sldLayoutIdLst>
    <p:sldLayoutId id="2147483650" r:id="rId1"/>
    <p:sldLayoutId id="2147483675" r:id="rId2"/>
    <p:sldLayoutId id="2147483663" r:id="rId3"/>
    <p:sldLayoutId id="2147483671" r:id="rId4"/>
    <p:sldLayoutId id="2147483668" r:id="rId5"/>
    <p:sldLayoutId id="2147483655" r:id="rId6"/>
    <p:sldLayoutId id="2147483664" r:id="rId7"/>
    <p:sldLayoutId id="2147483672" r:id="rId8"/>
    <p:sldLayoutId id="2147483673" r:id="rId9"/>
    <p:sldLayoutId id="2147483662" r:id="rId10"/>
    <p:sldLayoutId id="2147483666" r:id="rId11"/>
    <p:sldLayoutId id="2147483667" r:id="rId12"/>
    <p:sldLayoutId id="2147483676" r:id="rId13"/>
    <p:sldLayoutId id="2147483665" r:id="rId14"/>
    <p:sldLayoutId id="2147483670" r:id="rId15"/>
    <p:sldLayoutId id="2147483669" r:id="rId16"/>
    <p:sldLayoutId id="2147483656" r:id="rId17"/>
    <p:sldLayoutId id="2147483657" r:id="rId18"/>
    <p:sldLayoutId id="2147483658" r:id="rId19"/>
    <p:sldLayoutId id="2147483659" r:id="rId20"/>
    <p:sldLayoutId id="2147483652" r:id="rId21"/>
    <p:sldLayoutId id="2147483653" r:id="rId22"/>
    <p:sldLayoutId id="2147483660" r:id="rId23"/>
    <p:sldLayoutId id="2147483661" r:id="rId24"/>
  </p:sldLayoutIdLst>
  <p:transition spd="med"/>
  <p:hf hdr="0"/>
  <p:txStyles>
    <p:titleStyle>
      <a:lvl1pPr marL="0" marR="0" indent="0" algn="ctr" defTabSz="457200" rtl="0" latinLnBrk="0">
        <a:lnSpc>
          <a:spcPct val="80000"/>
        </a:lnSpc>
        <a:spcBef>
          <a:spcPts val="0"/>
        </a:spcBef>
        <a:spcAft>
          <a:spcPts val="0"/>
        </a:spcAft>
        <a:buClrTx/>
        <a:buSzTx/>
        <a:buFontTx/>
        <a:buNone/>
        <a:tabLst/>
        <a:defRPr sz="3600" b="1" i="0" u="none" strike="noStrike" cap="none" spc="-150" baseline="0">
          <a:ln>
            <a:noFill/>
          </a:ln>
          <a:solidFill>
            <a:schemeClr val="bg1"/>
          </a:solidFill>
          <a:uFillTx/>
          <a:latin typeface="Arial" charset="0"/>
          <a:ea typeface="Arial" charset="0"/>
          <a:cs typeface="Arial" charset="0"/>
          <a:sym typeface="Clarendon LT Std Roman"/>
        </a:defRPr>
      </a:lvl1pPr>
      <a:lvl2pPr marL="0" marR="0" indent="2286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2pPr>
      <a:lvl3pPr marL="0" marR="0" indent="4572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3pPr>
      <a:lvl4pPr marL="0" marR="0" indent="6858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4pPr>
      <a:lvl5pPr marL="0" marR="0" indent="9144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5pPr>
      <a:lvl6pPr marL="0" marR="0" indent="11430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6pPr>
      <a:lvl7pPr marL="0" marR="0" indent="13716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7pPr>
      <a:lvl8pPr marL="0" marR="0" indent="16002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8pPr>
      <a:lvl9pPr marL="0" marR="0" indent="18288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9pPr>
    </p:titleStyle>
    <p:bodyStyle>
      <a:lvl1pPr marL="0" marR="0" indent="0" algn="l"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1pPr>
      <a:lvl2pPr marL="661307" marR="0" indent="-204107"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2pPr>
      <a:lvl3pPr marL="11161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3pPr>
      <a:lvl4pPr marL="15733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4pPr>
      <a:lvl5pPr marL="20305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969035" y="1189079"/>
            <a:ext cx="7205930" cy="110252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Otsikkoteksti</a:t>
            </a:r>
          </a:p>
        </p:txBody>
      </p:sp>
      <p:sp>
        <p:nvSpPr>
          <p:cNvPr id="6" name="Shape 6"/>
          <p:cNvSpPr>
            <a:spLocks noGrp="1"/>
          </p:cNvSpPr>
          <p:nvPr>
            <p:ph type="body" idx="1"/>
          </p:nvPr>
        </p:nvSpPr>
        <p:spPr>
          <a:xfrm>
            <a:off x="457200" y="2291599"/>
            <a:ext cx="8229600" cy="171722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2pPr>
              <a:buChar char="–"/>
            </a:lvl2pPr>
            <a:lvl4pPr>
              <a:buChar char="–"/>
            </a:lvl4pPr>
            <a:lvl5pPr>
              <a:buChar char="»"/>
            </a:lvl5pPr>
          </a:lstStyle>
          <a:p>
            <a:r>
              <a:t>Leipätekstin taso yksi</a:t>
            </a:r>
          </a:p>
        </p:txBody>
      </p:sp>
      <p:sp>
        <p:nvSpPr>
          <p:cNvPr id="7" name="Shape 7"/>
          <p:cNvSpPr>
            <a:spLocks noGrp="1"/>
          </p:cNvSpPr>
          <p:nvPr>
            <p:ph type="sldNum" sz="quarter" idx="2"/>
          </p:nvPr>
        </p:nvSpPr>
        <p:spPr>
          <a:xfrm>
            <a:off x="4397828" y="4686328"/>
            <a:ext cx="348343" cy="215444"/>
          </a:xfrm>
          <a:prstGeom prst="rect">
            <a:avLst/>
          </a:prstGeom>
          <a:ln w="12700">
            <a:miter lim="400000"/>
          </a:ln>
        </p:spPr>
        <p:txBody>
          <a:bodyPr wrap="square" lIns="45719" rIns="45719" anchor="ctr">
            <a:spAutoFit/>
          </a:bodyPr>
          <a:lstStyle>
            <a:lvl1pPr algn="ctr">
              <a:defRPr sz="800">
                <a:solidFill>
                  <a:schemeClr val="bg1"/>
                </a:solidFill>
                <a:latin typeface="+mn-lt"/>
              </a:defRPr>
            </a:lvl1pPr>
          </a:lstStyle>
          <a:p>
            <a:fld id="{86CB4B4D-7CA3-9044-876B-883B54F8677D}" type="slidenum">
              <a:rPr lang="uk-UA" smtClean="0"/>
              <a:pPr/>
              <a:t>‹#›</a:t>
            </a:fld>
            <a:endParaRPr lang="uk-UA"/>
          </a:p>
        </p:txBody>
      </p:sp>
      <p:sp>
        <p:nvSpPr>
          <p:cNvPr id="13"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a:p>
        </p:txBody>
      </p:sp>
      <p:sp>
        <p:nvSpPr>
          <p:cNvPr id="10"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4491A7B2-34C9-4B49-BDDC-8FFB1086538D}" type="datetime1">
              <a:rPr lang="fi-FI" smtClean="0"/>
              <a:t>4.9.2020</a:t>
            </a:fld>
            <a:endParaRPr lang="fi-FI"/>
          </a:p>
        </p:txBody>
      </p:sp>
      <p:pic>
        <p:nvPicPr>
          <p:cNvPr id="14" name="Kuva 13"/>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spTree>
    <p:extLst>
      <p:ext uri="{BB962C8B-B14F-4D97-AF65-F5344CB8AC3E}">
        <p14:creationId xmlns:p14="http://schemas.microsoft.com/office/powerpoint/2010/main" val="3792128035"/>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transition spd="med"/>
  <p:hf hdr="0"/>
  <p:txStyles>
    <p:titleStyle>
      <a:lvl1pPr marL="0" marR="0" indent="0" algn="ctr" defTabSz="457200" rtl="0" latinLnBrk="0">
        <a:lnSpc>
          <a:spcPct val="80000"/>
        </a:lnSpc>
        <a:spcBef>
          <a:spcPts val="0"/>
        </a:spcBef>
        <a:spcAft>
          <a:spcPts val="0"/>
        </a:spcAft>
        <a:buClrTx/>
        <a:buSzTx/>
        <a:buFontTx/>
        <a:buNone/>
        <a:tabLst/>
        <a:defRPr sz="3600" b="1" i="0" u="none" strike="noStrike" cap="none" spc="-150" baseline="0">
          <a:ln>
            <a:noFill/>
          </a:ln>
          <a:solidFill>
            <a:schemeClr val="bg1"/>
          </a:solidFill>
          <a:uFillTx/>
          <a:latin typeface="Arial" charset="0"/>
          <a:ea typeface="Arial" charset="0"/>
          <a:cs typeface="Arial" charset="0"/>
          <a:sym typeface="Clarendon LT Std Roman"/>
        </a:defRPr>
      </a:lvl1pPr>
      <a:lvl2pPr marL="0" marR="0" indent="2286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2pPr>
      <a:lvl3pPr marL="0" marR="0" indent="4572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3pPr>
      <a:lvl4pPr marL="0" marR="0" indent="6858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4pPr>
      <a:lvl5pPr marL="0" marR="0" indent="9144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5pPr>
      <a:lvl6pPr marL="0" marR="0" indent="11430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6pPr>
      <a:lvl7pPr marL="0" marR="0" indent="13716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7pPr>
      <a:lvl8pPr marL="0" marR="0" indent="16002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8pPr>
      <a:lvl9pPr marL="0" marR="0" indent="18288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9pPr>
    </p:titleStyle>
    <p:bodyStyle>
      <a:lvl1pPr marL="0" marR="0" indent="0" algn="l"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1pPr>
      <a:lvl2pPr marL="661307" marR="0" indent="-204107"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2pPr>
      <a:lvl3pPr marL="11161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3pPr>
      <a:lvl4pPr marL="15733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4pPr>
      <a:lvl5pPr marL="20305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969035" y="1189079"/>
            <a:ext cx="7205930" cy="110252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rPr dirty="0"/>
              <a:t>Otsikkoteksti</a:t>
            </a:r>
          </a:p>
        </p:txBody>
      </p:sp>
      <p:sp>
        <p:nvSpPr>
          <p:cNvPr id="6" name="Shape 6"/>
          <p:cNvSpPr>
            <a:spLocks noGrp="1"/>
          </p:cNvSpPr>
          <p:nvPr>
            <p:ph type="body" idx="1"/>
          </p:nvPr>
        </p:nvSpPr>
        <p:spPr>
          <a:xfrm>
            <a:off x="457200" y="2291599"/>
            <a:ext cx="8229600" cy="171722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2pPr>
              <a:buChar char="–"/>
            </a:lvl2pPr>
            <a:lvl4pPr>
              <a:buChar char="–"/>
            </a:lvl4pPr>
            <a:lvl5pPr>
              <a:buChar char="»"/>
            </a:lvl5pPr>
          </a:lstStyle>
          <a:p>
            <a:r>
              <a:rPr dirty="0"/>
              <a:t>Leipätekstin taso yksi</a:t>
            </a:r>
          </a:p>
        </p:txBody>
      </p:sp>
      <p:sp>
        <p:nvSpPr>
          <p:cNvPr id="7" name="Shape 7"/>
          <p:cNvSpPr>
            <a:spLocks noGrp="1"/>
          </p:cNvSpPr>
          <p:nvPr>
            <p:ph type="sldNum" sz="quarter" idx="2"/>
          </p:nvPr>
        </p:nvSpPr>
        <p:spPr>
          <a:xfrm>
            <a:off x="4397828" y="4686328"/>
            <a:ext cx="348343" cy="215444"/>
          </a:xfrm>
          <a:prstGeom prst="rect">
            <a:avLst/>
          </a:prstGeom>
          <a:ln w="12700">
            <a:miter lim="400000"/>
          </a:ln>
        </p:spPr>
        <p:txBody>
          <a:bodyPr wrap="square" lIns="45719" rIns="45719" anchor="ctr">
            <a:spAutoFit/>
          </a:bodyPr>
          <a:lstStyle>
            <a:lvl1pPr algn="ctr">
              <a:defRPr sz="800">
                <a:solidFill>
                  <a:schemeClr val="bg1"/>
                </a:solidFill>
                <a:latin typeface="+mn-lt"/>
              </a:defRPr>
            </a:lvl1pPr>
          </a:lstStyle>
          <a:p>
            <a:fld id="{86CB4B4D-7CA3-9044-876B-883B54F8677D}" type="slidenum">
              <a:rPr lang="uk-UA" smtClean="0"/>
              <a:pPr/>
              <a:t>‹#›</a:t>
            </a:fld>
            <a:endParaRPr lang="uk-UA" dirty="0"/>
          </a:p>
        </p:txBody>
      </p:sp>
      <p:sp>
        <p:nvSpPr>
          <p:cNvPr id="13"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dirty="0"/>
          </a:p>
        </p:txBody>
      </p:sp>
      <p:sp>
        <p:nvSpPr>
          <p:cNvPr id="10"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4491A7B2-34C9-4B49-BDDC-8FFB1086538D}" type="datetime1">
              <a:rPr lang="fi-FI" smtClean="0"/>
              <a:t>4.9.2020</a:t>
            </a:fld>
            <a:endParaRPr lang="fi-FI" dirty="0"/>
          </a:p>
        </p:txBody>
      </p:sp>
      <p:pic>
        <p:nvPicPr>
          <p:cNvPr id="14" name="Kuva 13"/>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spTree>
    <p:extLst>
      <p:ext uri="{BB962C8B-B14F-4D97-AF65-F5344CB8AC3E}">
        <p14:creationId xmlns:p14="http://schemas.microsoft.com/office/powerpoint/2010/main" val="4081627188"/>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med"/>
  <p:hf hdr="0"/>
  <p:txStyles>
    <p:titleStyle>
      <a:lvl1pPr marL="0" marR="0" indent="0" algn="ctr" defTabSz="457200" rtl="0" latinLnBrk="0">
        <a:lnSpc>
          <a:spcPct val="80000"/>
        </a:lnSpc>
        <a:spcBef>
          <a:spcPts val="0"/>
        </a:spcBef>
        <a:spcAft>
          <a:spcPts val="0"/>
        </a:spcAft>
        <a:buClrTx/>
        <a:buSzTx/>
        <a:buFontTx/>
        <a:buNone/>
        <a:tabLst/>
        <a:defRPr sz="3600" b="1" i="0" u="none" strike="noStrike" cap="none" spc="-150" baseline="0">
          <a:ln>
            <a:noFill/>
          </a:ln>
          <a:solidFill>
            <a:schemeClr val="bg1"/>
          </a:solidFill>
          <a:uFillTx/>
          <a:latin typeface="Arial" charset="0"/>
          <a:ea typeface="Arial" charset="0"/>
          <a:cs typeface="Arial" charset="0"/>
          <a:sym typeface="Clarendon LT Std Roman"/>
        </a:defRPr>
      </a:lvl1pPr>
      <a:lvl2pPr marL="0" marR="0" indent="2286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2pPr>
      <a:lvl3pPr marL="0" marR="0" indent="4572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3pPr>
      <a:lvl4pPr marL="0" marR="0" indent="6858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4pPr>
      <a:lvl5pPr marL="0" marR="0" indent="9144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5pPr>
      <a:lvl6pPr marL="0" marR="0" indent="11430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6pPr>
      <a:lvl7pPr marL="0" marR="0" indent="13716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7pPr>
      <a:lvl8pPr marL="0" marR="0" indent="16002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8pPr>
      <a:lvl9pPr marL="0" marR="0" indent="18288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9pPr>
    </p:titleStyle>
    <p:bodyStyle>
      <a:lvl1pPr marL="0" marR="0" indent="0" algn="l"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1pPr>
      <a:lvl2pPr marL="661307" marR="0" indent="-204107"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2pPr>
      <a:lvl3pPr marL="11161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3pPr>
      <a:lvl4pPr marL="15733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4pPr>
      <a:lvl5pPr marL="20305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969035" y="1189079"/>
            <a:ext cx="7205930" cy="110252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rPr dirty="0"/>
              <a:t>Otsikkoteksti</a:t>
            </a:r>
          </a:p>
        </p:txBody>
      </p:sp>
      <p:sp>
        <p:nvSpPr>
          <p:cNvPr id="6" name="Shape 6"/>
          <p:cNvSpPr>
            <a:spLocks noGrp="1"/>
          </p:cNvSpPr>
          <p:nvPr>
            <p:ph type="body" idx="1"/>
          </p:nvPr>
        </p:nvSpPr>
        <p:spPr>
          <a:xfrm>
            <a:off x="457200" y="2291599"/>
            <a:ext cx="8229600" cy="171722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2pPr>
              <a:buChar char="–"/>
            </a:lvl2pPr>
            <a:lvl4pPr>
              <a:buChar char="–"/>
            </a:lvl4pPr>
            <a:lvl5pPr>
              <a:buChar char="»"/>
            </a:lvl5pPr>
          </a:lstStyle>
          <a:p>
            <a:r>
              <a:rPr dirty="0"/>
              <a:t>Leipätekstin taso yksi</a:t>
            </a:r>
          </a:p>
        </p:txBody>
      </p:sp>
      <p:sp>
        <p:nvSpPr>
          <p:cNvPr id="7" name="Shape 7"/>
          <p:cNvSpPr>
            <a:spLocks noGrp="1"/>
          </p:cNvSpPr>
          <p:nvPr>
            <p:ph type="sldNum" sz="quarter" idx="2"/>
          </p:nvPr>
        </p:nvSpPr>
        <p:spPr>
          <a:xfrm>
            <a:off x="4397828" y="4686328"/>
            <a:ext cx="348343" cy="215444"/>
          </a:xfrm>
          <a:prstGeom prst="rect">
            <a:avLst/>
          </a:prstGeom>
          <a:ln w="12700">
            <a:miter lim="400000"/>
          </a:ln>
        </p:spPr>
        <p:txBody>
          <a:bodyPr wrap="square" lIns="45719" rIns="45719" anchor="ctr">
            <a:spAutoFit/>
          </a:bodyPr>
          <a:lstStyle>
            <a:lvl1pPr algn="ctr">
              <a:defRPr sz="800">
                <a:solidFill>
                  <a:schemeClr val="bg1"/>
                </a:solidFill>
                <a:latin typeface="+mn-lt"/>
              </a:defRPr>
            </a:lvl1pPr>
          </a:lstStyle>
          <a:p>
            <a:fld id="{86CB4B4D-7CA3-9044-876B-883B54F8677D}" type="slidenum">
              <a:rPr lang="uk-UA" smtClean="0"/>
              <a:pPr/>
              <a:t>‹#›</a:t>
            </a:fld>
            <a:endParaRPr lang="uk-UA" dirty="0"/>
          </a:p>
        </p:txBody>
      </p:sp>
      <p:sp>
        <p:nvSpPr>
          <p:cNvPr id="13" name="Alatunnisteen paikkamerkki 12"/>
          <p:cNvSpPr>
            <a:spLocks noGrp="1"/>
          </p:cNvSpPr>
          <p:nvPr>
            <p:ph type="ftr" sz="quarter" idx="3"/>
          </p:nvPr>
        </p:nvSpPr>
        <p:spPr>
          <a:xfrm>
            <a:off x="969035" y="188164"/>
            <a:ext cx="7205930" cy="274637"/>
          </a:xfrm>
          <a:prstGeom prst="rect">
            <a:avLst/>
          </a:prstGeom>
        </p:spPr>
        <p:txBody>
          <a:bodyPr vert="horz" lIns="91440" tIns="45720" rIns="91440" bIns="45720" rtlCol="0" anchor="ctr"/>
          <a:lstStyle>
            <a:lvl1pPr algn="ctr">
              <a:defRPr sz="800" cap="all" spc="150" baseline="0">
                <a:solidFill>
                  <a:schemeClr val="bg1"/>
                </a:solidFill>
                <a:latin typeface="Arial" charset="0"/>
              </a:defRPr>
            </a:lvl1pPr>
          </a:lstStyle>
          <a:p>
            <a:endParaRPr lang="fi-FI" dirty="0"/>
          </a:p>
        </p:txBody>
      </p:sp>
      <p:sp>
        <p:nvSpPr>
          <p:cNvPr id="10" name="Päivämäärän paikkamerkki 9"/>
          <p:cNvSpPr>
            <a:spLocks noGrp="1"/>
          </p:cNvSpPr>
          <p:nvPr>
            <p:ph type="dt" sz="half" idx="2"/>
          </p:nvPr>
        </p:nvSpPr>
        <p:spPr>
          <a:xfrm rot="16200000">
            <a:off x="-255584" y="2454435"/>
            <a:ext cx="1025890" cy="234630"/>
          </a:xfrm>
          <a:prstGeom prst="rect">
            <a:avLst/>
          </a:prstGeom>
        </p:spPr>
        <p:txBody>
          <a:bodyPr vert="horz" lIns="91440" tIns="45720" rIns="91440" bIns="45720" rtlCol="0" anchor="t" anchorCtr="0"/>
          <a:lstStyle>
            <a:lvl1pPr algn="ctr">
              <a:defRPr sz="800" spc="150" baseline="0">
                <a:solidFill>
                  <a:schemeClr val="bg1"/>
                </a:solidFill>
                <a:latin typeface="Arial" charset="0"/>
                <a:ea typeface="Arial" charset="0"/>
                <a:cs typeface="Arial" charset="0"/>
              </a:defRPr>
            </a:lvl1pPr>
          </a:lstStyle>
          <a:p>
            <a:fld id="{4491A7B2-34C9-4B49-BDDC-8FFB1086538D}" type="datetime1">
              <a:rPr lang="fi-FI" smtClean="0"/>
              <a:t>4.9.2020</a:t>
            </a:fld>
            <a:endParaRPr lang="fi-FI" dirty="0"/>
          </a:p>
        </p:txBody>
      </p:sp>
      <p:pic>
        <p:nvPicPr>
          <p:cNvPr id="14" name="Kuva 13"/>
          <p:cNvPicPr>
            <a:picLocks noChangeAspect="1"/>
          </p:cNvPicPr>
          <p:nvPr userDrawn="1"/>
        </p:nvPicPr>
        <p:blipFill>
          <a:blip r:embed="rId14"/>
          <a:stretch>
            <a:fillRect/>
          </a:stretch>
        </p:blipFill>
        <p:spPr>
          <a:xfrm rot="5400000">
            <a:off x="8553453" y="2465647"/>
            <a:ext cx="573463" cy="212207"/>
          </a:xfrm>
          <a:prstGeom prst="rect">
            <a:avLst/>
          </a:prstGeom>
        </p:spPr>
      </p:pic>
    </p:spTree>
    <p:extLst>
      <p:ext uri="{BB962C8B-B14F-4D97-AF65-F5344CB8AC3E}">
        <p14:creationId xmlns:p14="http://schemas.microsoft.com/office/powerpoint/2010/main" val="1111646928"/>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ransition spd="med"/>
  <p:hf hdr="0"/>
  <p:txStyles>
    <p:titleStyle>
      <a:lvl1pPr marL="0" marR="0" indent="0" algn="ctr" defTabSz="457200" rtl="0" latinLnBrk="0">
        <a:lnSpc>
          <a:spcPct val="80000"/>
        </a:lnSpc>
        <a:spcBef>
          <a:spcPts val="0"/>
        </a:spcBef>
        <a:spcAft>
          <a:spcPts val="0"/>
        </a:spcAft>
        <a:buClrTx/>
        <a:buSzTx/>
        <a:buFontTx/>
        <a:buNone/>
        <a:tabLst/>
        <a:defRPr sz="3600" b="1" i="0" u="none" strike="noStrike" cap="none" spc="-150" baseline="0">
          <a:ln>
            <a:noFill/>
          </a:ln>
          <a:solidFill>
            <a:schemeClr val="bg1"/>
          </a:solidFill>
          <a:uFillTx/>
          <a:latin typeface="Arial" charset="0"/>
          <a:ea typeface="Arial" charset="0"/>
          <a:cs typeface="Arial" charset="0"/>
          <a:sym typeface="Clarendon LT Std Roman"/>
        </a:defRPr>
      </a:lvl1pPr>
      <a:lvl2pPr marL="0" marR="0" indent="2286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2pPr>
      <a:lvl3pPr marL="0" marR="0" indent="4572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3pPr>
      <a:lvl4pPr marL="0" marR="0" indent="6858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4pPr>
      <a:lvl5pPr marL="0" marR="0" indent="9144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5pPr>
      <a:lvl6pPr marL="0" marR="0" indent="11430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6pPr>
      <a:lvl7pPr marL="0" marR="0" indent="13716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7pPr>
      <a:lvl8pPr marL="0" marR="0" indent="16002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8pPr>
      <a:lvl9pPr marL="0" marR="0" indent="1828800" algn="ctr" defTabSz="457200" rtl="0" latinLnBrk="0">
        <a:lnSpc>
          <a:spcPct val="80000"/>
        </a:lnSpc>
        <a:spcBef>
          <a:spcPts val="0"/>
        </a:spcBef>
        <a:spcAft>
          <a:spcPts val="0"/>
        </a:spcAft>
        <a:buClrTx/>
        <a:buSzTx/>
        <a:buFontTx/>
        <a:buNone/>
        <a:tabLst/>
        <a:defRPr sz="3600" b="0" i="0" u="none" strike="noStrike" cap="none" spc="107" baseline="0">
          <a:ln>
            <a:noFill/>
          </a:ln>
          <a:solidFill>
            <a:srgbClr val="F48200"/>
          </a:solidFill>
          <a:uFillTx/>
          <a:latin typeface="+mj-lt"/>
          <a:ea typeface="+mj-ea"/>
          <a:cs typeface="+mj-cs"/>
          <a:sym typeface="Clarendon LT Std Roman"/>
        </a:defRPr>
      </a:lvl9pPr>
    </p:titleStyle>
    <p:bodyStyle>
      <a:lvl1pPr marL="0" marR="0" indent="0" algn="l"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1pPr>
      <a:lvl2pPr marL="661307" marR="0" indent="-204107"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2pPr>
      <a:lvl3pPr marL="11161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3pPr>
      <a:lvl4pPr marL="15733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4pPr>
      <a:lvl5pPr marL="20305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larendon LT Std Roman"/>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54.xml"/><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3" Type="http://schemas.openxmlformats.org/officeDocument/2006/relationships/image" Target="../media/image46.png"/><Relationship Id="rId7" Type="http://schemas.openxmlformats.org/officeDocument/2006/relationships/image" Target="../media/image50.png"/><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notesSlide" Target="../notesSlides/notesSlide9.xml"/><Relationship Id="rId16" Type="http://schemas.openxmlformats.org/officeDocument/2006/relationships/diagramColors" Target="../diagrams/colors2.xml"/><Relationship Id="rId1" Type="http://schemas.openxmlformats.org/officeDocument/2006/relationships/slideLayout" Target="../slideLayouts/slideLayout17.xml"/><Relationship Id="rId6" Type="http://schemas.openxmlformats.org/officeDocument/2006/relationships/image" Target="../media/image49.png"/><Relationship Id="rId11" Type="http://schemas.openxmlformats.org/officeDocument/2006/relationships/diagramColors" Target="../diagrams/colors1.xml"/><Relationship Id="rId5" Type="http://schemas.openxmlformats.org/officeDocument/2006/relationships/image" Target="../media/image48.png"/><Relationship Id="rId15" Type="http://schemas.openxmlformats.org/officeDocument/2006/relationships/diagramQuickStyle" Target="../diagrams/quickStyle2.xml"/><Relationship Id="rId10" Type="http://schemas.openxmlformats.org/officeDocument/2006/relationships/diagramQuickStyle" Target="../diagrams/quickStyle1.xml"/><Relationship Id="rId4" Type="http://schemas.openxmlformats.org/officeDocument/2006/relationships/image" Target="../media/image47.png"/><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1.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4.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openxmlformats.org/officeDocument/2006/relationships/image" Target="../media/image20.jp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2.xml"/><Relationship Id="rId16" Type="http://schemas.openxmlformats.org/officeDocument/2006/relationships/image" Target="../media/image32.png"/><Relationship Id="rId1" Type="http://schemas.openxmlformats.org/officeDocument/2006/relationships/slideLayout" Target="../slideLayouts/slideLayout54.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g"/><Relationship Id="rId15" Type="http://schemas.openxmlformats.org/officeDocument/2006/relationships/image" Target="../media/image31.png"/><Relationship Id="rId10" Type="http://schemas.openxmlformats.org/officeDocument/2006/relationships/image" Target="../media/image26.jpeg"/><Relationship Id="rId4" Type="http://schemas.openxmlformats.org/officeDocument/2006/relationships/image" Target="../media/image1.emf"/><Relationship Id="rId9" Type="http://schemas.openxmlformats.org/officeDocument/2006/relationships/image" Target="../media/image25.jpe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54.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5"/>
          <p:cNvSpPr txBox="1">
            <a:spLocks/>
          </p:cNvSpPr>
          <p:nvPr/>
        </p:nvSpPr>
        <p:spPr>
          <a:xfrm>
            <a:off x="876279" y="1211695"/>
            <a:ext cx="7855239" cy="224472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t">
            <a:noAutofit/>
          </a:bodyPr>
          <a:lstStyle>
            <a:lvl1pPr marL="0" marR="0" indent="0" algn="l"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1pPr>
            <a:lvl2pPr marL="661307" marR="0" indent="-204107"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2pPr>
            <a:lvl3pPr marL="11161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3pPr>
            <a:lvl4pPr marL="15733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4pPr>
            <a:lvl5pPr marL="20305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hangingPunct="1">
              <a:lnSpc>
                <a:spcPct val="100000"/>
              </a:lnSpc>
            </a:pPr>
            <a:br>
              <a:rPr lang="fi-FI" sz="4000" dirty="0"/>
            </a:br>
            <a:r>
              <a:rPr lang="fi-FI" sz="4000" dirty="0">
                <a:solidFill>
                  <a:schemeClr val="tx1"/>
                </a:solidFill>
              </a:rPr>
              <a:t>Lapin ennakoinnin tarina –  </a:t>
            </a:r>
            <a:br>
              <a:rPr lang="fi-FI" sz="4000" dirty="0">
                <a:solidFill>
                  <a:schemeClr val="tx1"/>
                </a:solidFill>
              </a:rPr>
            </a:br>
            <a:r>
              <a:rPr lang="fi-FI" sz="4000" dirty="0">
                <a:solidFill>
                  <a:schemeClr val="tx1"/>
                </a:solidFill>
              </a:rPr>
              <a:t>kuinka vetovoimasta tuli iso haloo</a:t>
            </a:r>
          </a:p>
        </p:txBody>
      </p:sp>
      <p:sp>
        <p:nvSpPr>
          <p:cNvPr id="3" name="Tekstiruutu 2"/>
          <p:cNvSpPr txBox="1"/>
          <p:nvPr/>
        </p:nvSpPr>
        <p:spPr>
          <a:xfrm>
            <a:off x="876279" y="3271202"/>
            <a:ext cx="7017834"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i-FI" sz="1800" spc="-150" dirty="0">
                <a:solidFill>
                  <a:schemeClr val="tx1"/>
                </a:solidFill>
              </a:rPr>
              <a:t>Kujanjuoksua tulevaan – </a:t>
            </a:r>
            <a:br>
              <a:rPr lang="fi-FI" sz="1800" spc="-150" dirty="0">
                <a:solidFill>
                  <a:schemeClr val="tx1"/>
                </a:solidFill>
              </a:rPr>
            </a:br>
            <a:r>
              <a:rPr lang="fi-FI" sz="1800" spc="-150" dirty="0">
                <a:solidFill>
                  <a:schemeClr val="tx1"/>
                </a:solidFill>
              </a:rPr>
              <a:t>Kuinka alueet luovivat muutoksissa ja keitä ovat voittajat?</a:t>
            </a:r>
          </a:p>
          <a:p>
            <a:r>
              <a:rPr lang="fi-FI" sz="1800" spc="-150" dirty="0">
                <a:solidFill>
                  <a:schemeClr val="tx1"/>
                </a:solidFill>
              </a:rPr>
              <a:t>Valtakunnallinen alue-ennakoinnin </a:t>
            </a:r>
            <a:r>
              <a:rPr lang="fi-FI" sz="1800" spc="-150" dirty="0" err="1">
                <a:solidFill>
                  <a:schemeClr val="tx1"/>
                </a:solidFill>
              </a:rPr>
              <a:t>webinaari</a:t>
            </a:r>
            <a:r>
              <a:rPr lang="fi-FI" sz="1800" spc="-150" dirty="0">
                <a:solidFill>
                  <a:schemeClr val="tx1"/>
                </a:solidFill>
              </a:rPr>
              <a:t> 3.9.2020</a:t>
            </a:r>
          </a:p>
        </p:txBody>
      </p:sp>
      <p:pic>
        <p:nvPicPr>
          <p:cNvPr id="5" name="Kuv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882" y="111735"/>
            <a:ext cx="2463482" cy="1101606"/>
          </a:xfrm>
          <a:prstGeom prst="rect">
            <a:avLst/>
          </a:prstGeom>
        </p:spPr>
      </p:pic>
    </p:spTree>
    <p:extLst>
      <p:ext uri="{BB962C8B-B14F-4D97-AF65-F5344CB8AC3E}">
        <p14:creationId xmlns:p14="http://schemas.microsoft.com/office/powerpoint/2010/main" val="200627108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DF9A7C-BFB4-7D46-8568-0AEB884890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3639730" cy="5154071"/>
          </a:xfrm>
          <a:prstGeom prst="rect">
            <a:avLst/>
          </a:prstGeom>
        </p:spPr>
      </p:pic>
      <p:sp>
        <p:nvSpPr>
          <p:cNvPr id="3" name="Dian numeron paikkamerkki 2"/>
          <p:cNvSpPr>
            <a:spLocks noGrp="1"/>
          </p:cNvSpPr>
          <p:nvPr>
            <p:ph type="sldNum" sz="quarter" idx="10"/>
          </p:nvPr>
        </p:nvSpPr>
        <p:spPr>
          <a:xfrm>
            <a:off x="6216238" y="4686328"/>
            <a:ext cx="348343" cy="215444"/>
          </a:xfrm>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lang="uk-UA" sz="800" b="0" i="0" u="none" strike="noStrike" kern="0" cap="none" spc="0" normalizeH="0" baseline="0" noProof="0" smtClean="0">
                <a:ln>
                  <a:noFill/>
                </a:ln>
                <a:solidFill>
                  <a:srgbClr val="000000"/>
                </a:solidFill>
                <a:effectLst/>
                <a:uLnTx/>
                <a:uFillTx/>
                <a:latin typeface="Calibri" panose="020F0502020204030204"/>
                <a:ea typeface="+mj-ea"/>
                <a:cs typeface="+mj-cs"/>
                <a:sym typeface="Clarendon LT Std Roman"/>
              </a:rPr>
              <a:pPr marL="0" marR="0" lvl="0" indent="0" algn="ctr" defTabSz="457200" rtl="0" eaLnBrk="1" fontAlgn="auto" latinLnBrk="0" hangingPunct="0">
                <a:lnSpc>
                  <a:spcPct val="100000"/>
                </a:lnSpc>
                <a:spcBef>
                  <a:spcPts val="0"/>
                </a:spcBef>
                <a:spcAft>
                  <a:spcPts val="0"/>
                </a:spcAft>
                <a:buClrTx/>
                <a:buSzTx/>
                <a:buFontTx/>
                <a:buNone/>
                <a:tabLst/>
                <a:defRPr/>
              </a:pPr>
              <a:t>10</a:t>
            </a:fld>
            <a:endParaRPr kumimoji="0" lang="uk-UA" sz="800" b="0" i="0" u="none" strike="noStrike" kern="0" cap="none" spc="0" normalizeH="0" baseline="0" noProof="0" dirty="0">
              <a:ln>
                <a:noFill/>
              </a:ln>
              <a:solidFill>
                <a:srgbClr val="000000"/>
              </a:solidFill>
              <a:effectLst/>
              <a:uLnTx/>
              <a:uFillTx/>
              <a:latin typeface="Calibri" panose="020F0502020204030204"/>
              <a:ea typeface="+mj-ea"/>
              <a:cs typeface="+mj-cs"/>
              <a:sym typeface="Clarendon LT Std Roman"/>
            </a:endParaRPr>
          </a:p>
        </p:txBody>
      </p:sp>
      <p:sp>
        <p:nvSpPr>
          <p:cNvPr id="5" name="Alatunnisteen paikkamerkki 4"/>
          <p:cNvSpPr>
            <a:spLocks noGrp="1"/>
          </p:cNvSpPr>
          <p:nvPr>
            <p:ph type="ftr" sz="quarter" idx="3"/>
          </p:nvPr>
        </p:nvSpPr>
        <p:spPr>
          <a:xfrm>
            <a:off x="3639729" y="188164"/>
            <a:ext cx="5504271" cy="274637"/>
          </a:xfrm>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fi-FI" sz="800" b="0" i="0" u="none" strike="noStrike" kern="0" cap="all" spc="150" normalizeH="0" baseline="0" noProof="0" dirty="0">
                <a:ln>
                  <a:noFill/>
                </a:ln>
                <a:solidFill>
                  <a:srgbClr val="000000"/>
                </a:solidFill>
                <a:effectLst/>
                <a:uLnTx/>
                <a:uFillTx/>
                <a:latin typeface="Arial" charset="0"/>
                <a:ea typeface="+mj-ea"/>
                <a:cs typeface="+mj-cs"/>
                <a:sym typeface="Clarendon LT Std Roman"/>
              </a:rPr>
              <a:t>HANKETIETOA</a:t>
            </a:r>
          </a:p>
        </p:txBody>
      </p:sp>
      <p:sp>
        <p:nvSpPr>
          <p:cNvPr id="6" name="Päivämäärän paikkamerkki 5"/>
          <p:cNvSpPr>
            <a:spLocks noGrp="1"/>
          </p:cNvSpPr>
          <p:nvPr>
            <p:ph type="dt" sz="half" idx="2"/>
          </p:nvPr>
        </p:nvSpPr>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F468372B-AE97-DE41-8543-3D4D6B2F6694}" type="datetime1">
              <a:rPr kumimoji="0" lang="fi-FI" sz="800" b="0" i="0" u="none" strike="noStrike" kern="0" cap="none" spc="150" normalizeH="0" baseline="0" noProof="0" smtClean="0">
                <a:ln>
                  <a:noFill/>
                </a:ln>
                <a:solidFill>
                  <a:srgbClr val="000000"/>
                </a:solidFill>
                <a:effectLst/>
                <a:uLnTx/>
                <a:uFillTx/>
                <a:latin typeface="Arial" charset="0"/>
                <a:cs typeface="Arial" charset="0"/>
                <a:sym typeface="Clarendon LT Std Roman"/>
              </a:rPr>
              <a:pPr marL="0" marR="0" lvl="0" indent="0" algn="ctr" defTabSz="457200" rtl="0" eaLnBrk="1" fontAlgn="auto" latinLnBrk="0" hangingPunct="0">
                <a:lnSpc>
                  <a:spcPct val="100000"/>
                </a:lnSpc>
                <a:spcBef>
                  <a:spcPts val="0"/>
                </a:spcBef>
                <a:spcAft>
                  <a:spcPts val="0"/>
                </a:spcAft>
                <a:buClrTx/>
                <a:buSzTx/>
                <a:buFontTx/>
                <a:buNone/>
                <a:tabLst/>
                <a:defRPr/>
              </a:pPr>
              <a:t>4.9.2020</a:t>
            </a:fld>
            <a:endParaRPr kumimoji="0" lang="fi-FI" sz="800" b="0" i="0" u="none" strike="noStrike" kern="0" cap="none" spc="150" normalizeH="0" baseline="0" noProof="0" dirty="0">
              <a:ln>
                <a:noFill/>
              </a:ln>
              <a:solidFill>
                <a:srgbClr val="000000"/>
              </a:solidFill>
              <a:effectLst/>
              <a:uLnTx/>
              <a:uFillTx/>
              <a:latin typeface="Arial" charset="0"/>
              <a:cs typeface="Arial" charset="0"/>
              <a:sym typeface="Clarendon LT Std Roman"/>
            </a:endParaRPr>
          </a:p>
        </p:txBody>
      </p:sp>
      <p:sp>
        <p:nvSpPr>
          <p:cNvPr id="20" name="Tekstin paikkamerkki 3">
            <a:extLst>
              <a:ext uri="{FF2B5EF4-FFF2-40B4-BE49-F238E27FC236}">
                <a16:creationId xmlns:a16="http://schemas.microsoft.com/office/drawing/2014/main" id="{F8822C2E-B43C-0749-B9AA-B8B2F9EA7AE7}"/>
              </a:ext>
            </a:extLst>
          </p:cNvPr>
          <p:cNvSpPr txBox="1">
            <a:spLocks/>
          </p:cNvSpPr>
          <p:nvPr/>
        </p:nvSpPr>
        <p:spPr>
          <a:xfrm>
            <a:off x="4479417" y="2362657"/>
            <a:ext cx="288396" cy="2507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just"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marL="0" marR="0" lvl="0" indent="0" algn="ctr" defTabSz="457200" rtl="0" eaLnBrk="1" fontAlgn="auto" latinLnBrk="0" hangingPunct="1">
              <a:lnSpc>
                <a:spcPts val="1600"/>
              </a:lnSpc>
              <a:spcBef>
                <a:spcPts val="0"/>
              </a:spcBef>
              <a:spcAft>
                <a:spcPts val="0"/>
              </a:spcAft>
              <a:buClrTx/>
              <a:buSzPct val="100000"/>
              <a:buFont typeface="Arial"/>
              <a:buNone/>
              <a:tabLst/>
              <a:defRPr/>
            </a:pPr>
            <a:endParaRPr kumimoji="0" lang="fi-FI" sz="1200" b="1" i="0" u="none" strike="noStrike" kern="0" cap="none" spc="14" normalizeH="0" baseline="0" noProof="0" dirty="0">
              <a:ln>
                <a:noFill/>
              </a:ln>
              <a:solidFill>
                <a:srgbClr val="000000"/>
              </a:solidFill>
              <a:effectLst/>
              <a:uLnTx/>
              <a:uFillTx/>
              <a:latin typeface="Calibri" panose="020F0502020204030204"/>
              <a:ea typeface="+mn-ea"/>
              <a:cs typeface="+mn-cs"/>
              <a:sym typeface="Clarendon"/>
            </a:endParaRPr>
          </a:p>
        </p:txBody>
      </p:sp>
      <p:sp>
        <p:nvSpPr>
          <p:cNvPr id="22" name="Tekstin paikkamerkki 3">
            <a:extLst>
              <a:ext uri="{FF2B5EF4-FFF2-40B4-BE49-F238E27FC236}">
                <a16:creationId xmlns:a16="http://schemas.microsoft.com/office/drawing/2014/main" id="{788B2519-AEAD-6943-A490-71B199A78960}"/>
              </a:ext>
            </a:extLst>
          </p:cNvPr>
          <p:cNvSpPr txBox="1">
            <a:spLocks/>
          </p:cNvSpPr>
          <p:nvPr/>
        </p:nvSpPr>
        <p:spPr>
          <a:xfrm>
            <a:off x="4484441" y="2770585"/>
            <a:ext cx="288396" cy="2507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just"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marL="0" marR="0" lvl="0" indent="0" algn="ctr" defTabSz="457200" rtl="0" eaLnBrk="1" fontAlgn="auto" latinLnBrk="0" hangingPunct="1">
              <a:lnSpc>
                <a:spcPts val="1600"/>
              </a:lnSpc>
              <a:spcBef>
                <a:spcPts val="0"/>
              </a:spcBef>
              <a:spcAft>
                <a:spcPts val="0"/>
              </a:spcAft>
              <a:buClrTx/>
              <a:buSzPct val="100000"/>
              <a:buFont typeface="Arial"/>
              <a:buNone/>
              <a:tabLst/>
              <a:defRPr/>
            </a:pPr>
            <a:endParaRPr kumimoji="0" lang="fi-FI" sz="1200" b="1" i="0" u="none" strike="noStrike" kern="0" cap="none" spc="14" normalizeH="0" baseline="0" noProof="0" dirty="0">
              <a:ln>
                <a:noFill/>
              </a:ln>
              <a:solidFill>
                <a:srgbClr val="000000"/>
              </a:solidFill>
              <a:effectLst/>
              <a:uLnTx/>
              <a:uFillTx/>
              <a:latin typeface="Calibri" panose="020F0502020204030204"/>
              <a:ea typeface="+mn-ea"/>
              <a:cs typeface="+mn-cs"/>
              <a:sym typeface="Clarendon"/>
            </a:endParaRPr>
          </a:p>
        </p:txBody>
      </p:sp>
      <p:pic>
        <p:nvPicPr>
          <p:cNvPr id="27" name="Picture 2" descr="https://euc-powerpoint.officeapps.live.com/pods/GetClipboardImage.ashx?Id=19d80c28-51cc-4e1f-8ac3-c2a98e32bdf7&amp;DC=GEU2&amp;wdoverrides=GetClipboardImageEnabled: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1974" y="1625421"/>
            <a:ext cx="5188527" cy="2918547"/>
          </a:xfrm>
          <a:prstGeom prst="rect">
            <a:avLst/>
          </a:prstGeom>
          <a:noFill/>
          <a:extLst>
            <a:ext uri="{909E8E84-426E-40DD-AFC4-6F175D3DCCD1}">
              <a14:hiddenFill xmlns:a14="http://schemas.microsoft.com/office/drawing/2010/main">
                <a:solidFill>
                  <a:srgbClr val="FFFFFF"/>
                </a:solidFill>
              </a14:hiddenFill>
            </a:ext>
          </a:extLst>
        </p:spPr>
      </p:pic>
      <p:sp>
        <p:nvSpPr>
          <p:cNvPr id="9" name="Tekstiruutu 8"/>
          <p:cNvSpPr txBox="1"/>
          <p:nvPr/>
        </p:nvSpPr>
        <p:spPr>
          <a:xfrm>
            <a:off x="3699164" y="736871"/>
            <a:ext cx="5105400" cy="6873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i-FI" sz="3800" b="1" i="0" u="none" strike="noStrike" cap="none" spc="0" normalizeH="0" baseline="0" dirty="0">
                <a:ln>
                  <a:noFill/>
                </a:ln>
                <a:solidFill>
                  <a:schemeClr val="bg1"/>
                </a:solidFill>
                <a:effectLst/>
                <a:uFillTx/>
                <a:latin typeface="+mn-lt"/>
                <a:ea typeface="+mj-ea"/>
                <a:cs typeface="+mj-cs"/>
                <a:sym typeface="Clarendon LT Std Roman"/>
              </a:rPr>
              <a:t>Missä mättää?</a:t>
            </a:r>
          </a:p>
        </p:txBody>
      </p:sp>
    </p:spTree>
    <p:extLst>
      <p:ext uri="{BB962C8B-B14F-4D97-AF65-F5344CB8AC3E}">
        <p14:creationId xmlns:p14="http://schemas.microsoft.com/office/powerpoint/2010/main" val="126073982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Dian numeron paikkamerkki 2"/>
          <p:cNvSpPr>
            <a:spLocks noGrp="1"/>
          </p:cNvSpPr>
          <p:nvPr>
            <p:ph type="sldNum" sz="quarter" idx="10"/>
          </p:nvPr>
        </p:nvSpPr>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lang="uk-UA" sz="800" b="0" i="0" u="none" strike="noStrike" kern="0" cap="none" spc="0" normalizeH="0" baseline="0" noProof="0" smtClean="0">
                <a:ln>
                  <a:noFill/>
                </a:ln>
                <a:solidFill>
                  <a:srgbClr val="000000"/>
                </a:solidFill>
                <a:effectLst/>
                <a:uLnTx/>
                <a:uFillTx/>
                <a:latin typeface="Calibri" panose="020F0502020204030204"/>
                <a:ea typeface="+mj-ea"/>
                <a:cs typeface="+mj-cs"/>
                <a:sym typeface="Clarendon LT Std Roman"/>
              </a:rPr>
              <a:pPr marL="0" marR="0" lvl="0" indent="0" algn="ctr" defTabSz="457200" rtl="0" eaLnBrk="1" fontAlgn="auto" latinLnBrk="0" hangingPunct="0">
                <a:lnSpc>
                  <a:spcPct val="100000"/>
                </a:lnSpc>
                <a:spcBef>
                  <a:spcPts val="0"/>
                </a:spcBef>
                <a:spcAft>
                  <a:spcPts val="0"/>
                </a:spcAft>
                <a:buClrTx/>
                <a:buSzTx/>
                <a:buFontTx/>
                <a:buNone/>
                <a:tabLst/>
                <a:defRPr/>
              </a:pPr>
              <a:t>11</a:t>
            </a:fld>
            <a:endParaRPr kumimoji="0" lang="uk-UA" sz="800" b="0" i="0" u="none" strike="noStrike" kern="0" cap="none" spc="0" normalizeH="0" baseline="0" noProof="0" dirty="0">
              <a:ln>
                <a:noFill/>
              </a:ln>
              <a:solidFill>
                <a:srgbClr val="000000"/>
              </a:solidFill>
              <a:effectLst/>
              <a:uLnTx/>
              <a:uFillTx/>
              <a:latin typeface="Calibri" panose="020F0502020204030204"/>
              <a:ea typeface="+mj-ea"/>
              <a:cs typeface="+mj-cs"/>
              <a:sym typeface="Clarendon LT Std Roman"/>
            </a:endParaRPr>
          </a:p>
        </p:txBody>
      </p:sp>
      <p:sp>
        <p:nvSpPr>
          <p:cNvPr id="5" name="Alatunnisteen paikkamerkki 4"/>
          <p:cNvSpPr>
            <a:spLocks noGrp="1"/>
          </p:cNvSpPr>
          <p:nvPr>
            <p:ph type="ftr" sz="quarter" idx="3"/>
          </p:nvPr>
        </p:nvSpPr>
        <p:spPr/>
        <p:txBody>
          <a:bodyPr/>
          <a:lstStyle/>
          <a:p>
            <a:pPr lvl="0">
              <a:defRPr/>
            </a:pPr>
            <a:r>
              <a:rPr lang="fi-FI" dirty="0">
                <a:solidFill>
                  <a:srgbClr val="000000"/>
                </a:solidFill>
              </a:rPr>
              <a:t>MIKSI VETOVOIMASTA NOUSI HALOO</a:t>
            </a:r>
          </a:p>
        </p:txBody>
      </p:sp>
      <p:sp>
        <p:nvSpPr>
          <p:cNvPr id="6" name="Päivämäärän paikkamerkki 5"/>
          <p:cNvSpPr>
            <a:spLocks noGrp="1"/>
          </p:cNvSpPr>
          <p:nvPr>
            <p:ph type="dt" sz="half" idx="2"/>
          </p:nvPr>
        </p:nvSpPr>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BB69E3F9-0E88-CE41-B2DE-0E87007F077D}" type="datetime1">
              <a:rPr kumimoji="0" lang="fi-FI" sz="800" b="0" i="0" u="none" strike="noStrike" kern="0" cap="none" spc="150" normalizeH="0" baseline="0" noProof="0" smtClean="0">
                <a:ln>
                  <a:noFill/>
                </a:ln>
                <a:solidFill>
                  <a:srgbClr val="000000"/>
                </a:solidFill>
                <a:effectLst/>
                <a:uLnTx/>
                <a:uFillTx/>
                <a:latin typeface="Arial" charset="0"/>
                <a:cs typeface="Arial" charset="0"/>
                <a:sym typeface="Clarendon LT Std Roman"/>
              </a:rPr>
              <a:pPr marL="0" marR="0" lvl="0" indent="0" algn="ctr" defTabSz="457200" rtl="0" eaLnBrk="1" fontAlgn="auto" latinLnBrk="0" hangingPunct="0">
                <a:lnSpc>
                  <a:spcPct val="100000"/>
                </a:lnSpc>
                <a:spcBef>
                  <a:spcPts val="0"/>
                </a:spcBef>
                <a:spcAft>
                  <a:spcPts val="0"/>
                </a:spcAft>
                <a:buClrTx/>
                <a:buSzTx/>
                <a:buFontTx/>
                <a:buNone/>
                <a:tabLst/>
                <a:defRPr/>
              </a:pPr>
              <a:t>4.9.2020</a:t>
            </a:fld>
            <a:endParaRPr kumimoji="0" lang="fi-FI" sz="800" b="0" i="0" u="none" strike="noStrike" kern="0" cap="none" spc="150" normalizeH="0" baseline="0" noProof="0" dirty="0">
              <a:ln>
                <a:noFill/>
              </a:ln>
              <a:solidFill>
                <a:srgbClr val="000000"/>
              </a:solidFill>
              <a:effectLst/>
              <a:uLnTx/>
              <a:uFillTx/>
              <a:latin typeface="Arial" charset="0"/>
              <a:cs typeface="Arial" charset="0"/>
              <a:sym typeface="Clarendon LT Std Roman"/>
            </a:endParaRPr>
          </a:p>
        </p:txBody>
      </p:sp>
      <p:sp>
        <p:nvSpPr>
          <p:cNvPr id="7" name="Tekstin paikkamerkki 6"/>
          <p:cNvSpPr>
            <a:spLocks noGrp="1"/>
          </p:cNvSpPr>
          <p:nvPr>
            <p:ph type="body" sz="quarter" idx="12"/>
          </p:nvPr>
        </p:nvSpPr>
        <p:spPr>
          <a:xfrm>
            <a:off x="0" y="890442"/>
            <a:ext cx="9144000" cy="536989"/>
          </a:xfrm>
        </p:spPr>
        <p:txBody>
          <a:bodyPr/>
          <a:lstStyle/>
          <a:p>
            <a:pPr algn="ctr"/>
            <a:r>
              <a:rPr lang="fi-FI" spc="-150" dirty="0"/>
              <a:t>Toteutus – 10 M € satsaus</a:t>
            </a:r>
          </a:p>
        </p:txBody>
      </p:sp>
      <p:sp>
        <p:nvSpPr>
          <p:cNvPr id="19" name="Tekstin paikkamerkki 3">
            <a:extLst>
              <a:ext uri="{FF2B5EF4-FFF2-40B4-BE49-F238E27FC236}">
                <a16:creationId xmlns:a16="http://schemas.microsoft.com/office/drawing/2014/main" id="{38DA03BF-01CB-B349-A2F6-A76CE64A35C0}"/>
              </a:ext>
            </a:extLst>
          </p:cNvPr>
          <p:cNvSpPr>
            <a:spLocks noGrp="1"/>
          </p:cNvSpPr>
          <p:nvPr>
            <p:ph type="body" sz="quarter" idx="11"/>
          </p:nvPr>
        </p:nvSpPr>
        <p:spPr>
          <a:xfrm>
            <a:off x="1352812" y="1782245"/>
            <a:ext cx="1779211" cy="288394"/>
          </a:xfrm>
        </p:spPr>
        <p:txBody>
          <a:bodyPr/>
          <a:lstStyle/>
          <a:p>
            <a:pPr>
              <a:lnSpc>
                <a:spcPct val="100000"/>
              </a:lnSpc>
            </a:pPr>
            <a:r>
              <a:rPr lang="fi-FI" sz="1000" dirty="0">
                <a:latin typeface="Arial" panose="020B0604020202020204" pitchFamily="34" charset="0"/>
                <a:cs typeface="Arial" panose="020B0604020202020204" pitchFamily="34" charset="0"/>
              </a:rPr>
              <a:t>Ongelmaratkaisua yhdessä</a:t>
            </a:r>
            <a:endParaRPr lang="fi-FI" sz="1000" dirty="0"/>
          </a:p>
        </p:txBody>
      </p:sp>
      <p:cxnSp>
        <p:nvCxnSpPr>
          <p:cNvPr id="21" name="Straight Connector 20">
            <a:extLst>
              <a:ext uri="{FF2B5EF4-FFF2-40B4-BE49-F238E27FC236}">
                <a16:creationId xmlns:a16="http://schemas.microsoft.com/office/drawing/2014/main" id="{8369478D-173D-7F45-A7A3-0A62FAC71FDC}"/>
              </a:ext>
            </a:extLst>
          </p:cNvPr>
          <p:cNvCxnSpPr>
            <a:cxnSpLocks/>
          </p:cNvCxnSpPr>
          <p:nvPr/>
        </p:nvCxnSpPr>
        <p:spPr>
          <a:xfrm>
            <a:off x="1728030" y="1295426"/>
            <a:ext cx="1181638" cy="0"/>
          </a:xfrm>
          <a:prstGeom prst="line">
            <a:avLst/>
          </a:prstGeom>
          <a:noFill/>
          <a:ln w="19050" cap="flat">
            <a:solidFill>
              <a:schemeClr val="tx1"/>
            </a:solidFill>
            <a:prstDash val="solid"/>
            <a:round/>
          </a:ln>
          <a:effectLst>
            <a:outerShdw blurRad="38100" dist="19999" dir="5400000" sx="1000" sy="1000" rotWithShape="0">
              <a:srgbClr val="000000">
                <a:alpha val="0"/>
              </a:srgbClr>
            </a:outerShdw>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E279D23F-3E37-A844-B31D-1A112B16AC43}"/>
              </a:ext>
            </a:extLst>
          </p:cNvPr>
          <p:cNvCxnSpPr>
            <a:cxnSpLocks/>
          </p:cNvCxnSpPr>
          <p:nvPr/>
        </p:nvCxnSpPr>
        <p:spPr>
          <a:xfrm>
            <a:off x="6400113" y="1476821"/>
            <a:ext cx="1181638" cy="0"/>
          </a:xfrm>
          <a:prstGeom prst="line">
            <a:avLst/>
          </a:prstGeom>
          <a:noFill/>
          <a:ln w="19050" cap="flat">
            <a:solidFill>
              <a:schemeClr val="tx1"/>
            </a:solidFill>
            <a:prstDash val="solid"/>
            <a:round/>
          </a:ln>
          <a:effectLst>
            <a:outerShdw blurRad="38100" dist="19999" dir="5400000" sx="1000" sy="1000" rotWithShape="0">
              <a:srgbClr val="000000">
                <a:alpha val="0"/>
              </a:srgbClr>
            </a:outerShdw>
          </a:effectLst>
          <a:sp3d/>
        </p:spPr>
        <p:style>
          <a:lnRef idx="0">
            <a:scrgbClr r="0" g="0" b="0"/>
          </a:lnRef>
          <a:fillRef idx="0">
            <a:scrgbClr r="0" g="0" b="0"/>
          </a:fillRef>
          <a:effectRef idx="0">
            <a:scrgbClr r="0" g="0" b="0"/>
          </a:effectRef>
          <a:fontRef idx="none"/>
        </p:style>
      </p:cxnSp>
      <p:sp>
        <p:nvSpPr>
          <p:cNvPr id="30" name="Oval 29">
            <a:extLst>
              <a:ext uri="{FF2B5EF4-FFF2-40B4-BE49-F238E27FC236}">
                <a16:creationId xmlns:a16="http://schemas.microsoft.com/office/drawing/2014/main" id="{C11FDD3A-489C-1F44-BB68-4919C07F1851}"/>
              </a:ext>
            </a:extLst>
          </p:cNvPr>
          <p:cNvSpPr/>
          <p:nvPr/>
        </p:nvSpPr>
        <p:spPr>
          <a:xfrm>
            <a:off x="971224" y="1699295"/>
            <a:ext cx="288396" cy="288396"/>
          </a:xfrm>
          <a:prstGeom prst="ellipse">
            <a:avLst/>
          </a:prstGeom>
          <a:solidFill>
            <a:srgbClr val="FFFFFF"/>
          </a:solidFill>
          <a:ln w="190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fi-FI" sz="3800" b="0" i="0" u="none" strike="noStrike" kern="0" cap="none" spc="0" normalizeH="0" baseline="0" noProof="0">
              <a:ln>
                <a:noFill/>
              </a:ln>
              <a:solidFill>
                <a:srgbClr val="F48200"/>
              </a:solidFill>
              <a:effectLst/>
              <a:uLnTx/>
              <a:uFillTx/>
              <a:latin typeface="Calibri Light" panose="020F0302020204030204"/>
              <a:ea typeface="+mj-ea"/>
              <a:cs typeface="+mj-cs"/>
              <a:sym typeface="Clarendon LT Std Roman"/>
            </a:endParaRPr>
          </a:p>
        </p:txBody>
      </p:sp>
      <p:sp>
        <p:nvSpPr>
          <p:cNvPr id="31" name="Tekstin paikkamerkki 3">
            <a:extLst>
              <a:ext uri="{FF2B5EF4-FFF2-40B4-BE49-F238E27FC236}">
                <a16:creationId xmlns:a16="http://schemas.microsoft.com/office/drawing/2014/main" id="{56B2DB62-971B-D14A-BEA7-C8B8F39199A6}"/>
              </a:ext>
            </a:extLst>
          </p:cNvPr>
          <p:cNvSpPr txBox="1">
            <a:spLocks/>
          </p:cNvSpPr>
          <p:nvPr/>
        </p:nvSpPr>
        <p:spPr>
          <a:xfrm>
            <a:off x="974151" y="1736918"/>
            <a:ext cx="288396" cy="2507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just"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marL="0" marR="0" lvl="0" indent="0" algn="ctr" defTabSz="457200" rtl="0" eaLnBrk="1" fontAlgn="auto" latinLnBrk="0" hangingPunct="1">
              <a:lnSpc>
                <a:spcPts val="1600"/>
              </a:lnSpc>
              <a:spcBef>
                <a:spcPts val="0"/>
              </a:spcBef>
              <a:spcAft>
                <a:spcPts val="0"/>
              </a:spcAft>
              <a:buClrTx/>
              <a:buSzPct val="100000"/>
              <a:buFont typeface="Arial"/>
              <a:buNone/>
              <a:tabLst/>
              <a:defRPr/>
            </a:pPr>
            <a:r>
              <a:rPr kumimoji="0" lang="fi-FI" sz="1200" b="1" i="0" u="none" strike="noStrike" kern="0" cap="none" spc="14" normalizeH="0" baseline="0" noProof="0" dirty="0">
                <a:ln>
                  <a:noFill/>
                </a:ln>
                <a:solidFill>
                  <a:srgbClr val="000000"/>
                </a:solidFill>
                <a:effectLst/>
                <a:uLnTx/>
                <a:uFillTx/>
                <a:latin typeface="Calibri" panose="020F0502020204030204"/>
                <a:ea typeface="+mn-ea"/>
                <a:cs typeface="+mn-cs"/>
                <a:sym typeface="Clarendon"/>
              </a:rPr>
              <a:t>1</a:t>
            </a:r>
          </a:p>
        </p:txBody>
      </p:sp>
      <p:sp>
        <p:nvSpPr>
          <p:cNvPr id="32" name="Tekstin paikkamerkki 3">
            <a:extLst>
              <a:ext uri="{FF2B5EF4-FFF2-40B4-BE49-F238E27FC236}">
                <a16:creationId xmlns:a16="http://schemas.microsoft.com/office/drawing/2014/main" id="{0192DDD8-9C74-4347-8B9F-941CC5676B00}"/>
              </a:ext>
            </a:extLst>
          </p:cNvPr>
          <p:cNvSpPr txBox="1">
            <a:spLocks/>
          </p:cNvSpPr>
          <p:nvPr/>
        </p:nvSpPr>
        <p:spPr>
          <a:xfrm>
            <a:off x="3875958" y="1757097"/>
            <a:ext cx="1779211" cy="1789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marL="0" marR="0" lvl="0" indent="0" algn="l" defTabSz="457200" rtl="0" eaLnBrk="1" fontAlgn="auto" latinLnBrk="0" hangingPunct="1">
              <a:lnSpc>
                <a:spcPct val="100000"/>
              </a:lnSpc>
              <a:spcBef>
                <a:spcPts val="0"/>
              </a:spcBef>
              <a:spcAft>
                <a:spcPts val="0"/>
              </a:spcAft>
              <a:buClrTx/>
              <a:buSzPct val="100000"/>
              <a:buFont typeface="Arial"/>
              <a:buNone/>
              <a:tabLst/>
              <a:defRPr/>
            </a:pPr>
            <a:r>
              <a:rPr kumimoji="0" lang="fi-FI" sz="1000" b="0" i="0" u="none" strike="noStrike" kern="0" cap="none" spc="1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larendon"/>
              </a:rPr>
              <a:t>Tehokkaammat resurssit</a:t>
            </a:r>
            <a:endParaRPr kumimoji="0" lang="fi-FI" sz="1000" b="0" i="0" u="none" strike="noStrike" kern="0" cap="none" spc="14" normalizeH="0" baseline="0" noProof="0" dirty="0">
              <a:ln>
                <a:noFill/>
              </a:ln>
              <a:solidFill>
                <a:srgbClr val="000000"/>
              </a:solidFill>
              <a:effectLst/>
              <a:uLnTx/>
              <a:uFillTx/>
              <a:latin typeface="Calibri" panose="020F0502020204030204"/>
              <a:ea typeface="+mn-ea"/>
              <a:cs typeface="+mn-cs"/>
              <a:sym typeface="Clarendon"/>
            </a:endParaRPr>
          </a:p>
        </p:txBody>
      </p:sp>
      <p:sp>
        <p:nvSpPr>
          <p:cNvPr id="34" name="Oval 33">
            <a:extLst>
              <a:ext uri="{FF2B5EF4-FFF2-40B4-BE49-F238E27FC236}">
                <a16:creationId xmlns:a16="http://schemas.microsoft.com/office/drawing/2014/main" id="{9679A1BD-1961-5544-A2FC-02D7F0711AE0}"/>
              </a:ext>
            </a:extLst>
          </p:cNvPr>
          <p:cNvSpPr/>
          <p:nvPr/>
        </p:nvSpPr>
        <p:spPr>
          <a:xfrm>
            <a:off x="3494370" y="1681877"/>
            <a:ext cx="288396" cy="288396"/>
          </a:xfrm>
          <a:prstGeom prst="ellipse">
            <a:avLst/>
          </a:prstGeom>
          <a:solidFill>
            <a:srgbClr val="FFFFFF"/>
          </a:solidFill>
          <a:ln w="190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fi-FI" sz="3800" b="0" i="0" u="none" strike="noStrike" kern="0" cap="none" spc="0" normalizeH="0" baseline="0" noProof="0">
              <a:ln>
                <a:noFill/>
              </a:ln>
              <a:solidFill>
                <a:srgbClr val="F48200"/>
              </a:solidFill>
              <a:effectLst/>
              <a:uLnTx/>
              <a:uFillTx/>
              <a:latin typeface="Calibri Light" panose="020F0302020204030204"/>
              <a:ea typeface="+mj-ea"/>
              <a:cs typeface="+mj-cs"/>
              <a:sym typeface="Clarendon LT Std Roman"/>
            </a:endParaRPr>
          </a:p>
        </p:txBody>
      </p:sp>
      <p:sp>
        <p:nvSpPr>
          <p:cNvPr id="35" name="Tekstin paikkamerkki 3">
            <a:extLst>
              <a:ext uri="{FF2B5EF4-FFF2-40B4-BE49-F238E27FC236}">
                <a16:creationId xmlns:a16="http://schemas.microsoft.com/office/drawing/2014/main" id="{B756F7FB-F492-7144-8878-EEC167427D66}"/>
              </a:ext>
            </a:extLst>
          </p:cNvPr>
          <p:cNvSpPr txBox="1">
            <a:spLocks/>
          </p:cNvSpPr>
          <p:nvPr/>
        </p:nvSpPr>
        <p:spPr>
          <a:xfrm>
            <a:off x="3497297" y="1719500"/>
            <a:ext cx="288396" cy="2507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just"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marL="0" marR="0" lvl="0" indent="0" algn="ctr" defTabSz="457200" rtl="0" eaLnBrk="1" fontAlgn="auto" latinLnBrk="0" hangingPunct="1">
              <a:lnSpc>
                <a:spcPts val="1600"/>
              </a:lnSpc>
              <a:spcBef>
                <a:spcPts val="0"/>
              </a:spcBef>
              <a:spcAft>
                <a:spcPts val="0"/>
              </a:spcAft>
              <a:buClrTx/>
              <a:buSzPct val="100000"/>
              <a:buFont typeface="Arial"/>
              <a:buNone/>
              <a:tabLst/>
              <a:defRPr/>
            </a:pPr>
            <a:r>
              <a:rPr kumimoji="0" lang="fi-FI" sz="1200" b="1" i="0" u="none" strike="noStrike" kern="0" cap="none" spc="14" normalizeH="0" baseline="0" noProof="0" dirty="0">
                <a:ln>
                  <a:noFill/>
                </a:ln>
                <a:solidFill>
                  <a:srgbClr val="000000"/>
                </a:solidFill>
                <a:effectLst/>
                <a:uLnTx/>
                <a:uFillTx/>
                <a:latin typeface="Calibri" panose="020F0502020204030204"/>
                <a:ea typeface="+mn-ea"/>
                <a:cs typeface="+mn-cs"/>
                <a:sym typeface="Clarendon"/>
              </a:rPr>
              <a:t>2</a:t>
            </a:r>
          </a:p>
        </p:txBody>
      </p:sp>
      <p:sp>
        <p:nvSpPr>
          <p:cNvPr id="36" name="Tekstin paikkamerkki 3">
            <a:extLst>
              <a:ext uri="{FF2B5EF4-FFF2-40B4-BE49-F238E27FC236}">
                <a16:creationId xmlns:a16="http://schemas.microsoft.com/office/drawing/2014/main" id="{A59182A9-50EB-5646-9050-C5AB6F0509C3}"/>
              </a:ext>
            </a:extLst>
          </p:cNvPr>
          <p:cNvSpPr txBox="1">
            <a:spLocks/>
          </p:cNvSpPr>
          <p:nvPr/>
        </p:nvSpPr>
        <p:spPr>
          <a:xfrm>
            <a:off x="6412878" y="1742337"/>
            <a:ext cx="1779211" cy="28839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marL="0" marR="0" lvl="0" indent="0" algn="l" defTabSz="457200" rtl="0" eaLnBrk="1" fontAlgn="auto" latinLnBrk="0" hangingPunct="1">
              <a:lnSpc>
                <a:spcPct val="100000"/>
              </a:lnSpc>
              <a:spcBef>
                <a:spcPts val="0"/>
              </a:spcBef>
              <a:spcAft>
                <a:spcPts val="0"/>
              </a:spcAft>
              <a:buClrTx/>
              <a:buSzPct val="100000"/>
              <a:buFont typeface="Arial"/>
              <a:buNone/>
              <a:tabLst/>
              <a:defRPr/>
            </a:pPr>
            <a:r>
              <a:rPr kumimoji="0" lang="fi-FI" sz="1000" b="0" i="0" u="none" strike="noStrike" kern="0" cap="none" spc="14"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larendon"/>
              </a:rPr>
              <a:t>Muotoillaan yhdessä</a:t>
            </a:r>
            <a:endParaRPr kumimoji="0" lang="fi-FI" sz="1000" b="0" i="0" u="none" strike="noStrike" kern="0" cap="none" spc="14" normalizeH="0" baseline="0" noProof="0" dirty="0">
              <a:ln>
                <a:noFill/>
              </a:ln>
              <a:solidFill>
                <a:srgbClr val="000000"/>
              </a:solidFill>
              <a:effectLst/>
              <a:uLnTx/>
              <a:uFillTx/>
              <a:latin typeface="Calibri" panose="020F0502020204030204"/>
              <a:ea typeface="+mn-ea"/>
              <a:cs typeface="+mn-cs"/>
              <a:sym typeface="Clarendon"/>
            </a:endParaRPr>
          </a:p>
        </p:txBody>
      </p:sp>
      <p:sp>
        <p:nvSpPr>
          <p:cNvPr id="38" name="Oval 37">
            <a:extLst>
              <a:ext uri="{FF2B5EF4-FFF2-40B4-BE49-F238E27FC236}">
                <a16:creationId xmlns:a16="http://schemas.microsoft.com/office/drawing/2014/main" id="{6D271A5E-11ED-5545-80A3-7973D3A6603B}"/>
              </a:ext>
            </a:extLst>
          </p:cNvPr>
          <p:cNvSpPr/>
          <p:nvPr/>
        </p:nvSpPr>
        <p:spPr>
          <a:xfrm>
            <a:off x="6031290" y="1681877"/>
            <a:ext cx="288396" cy="288396"/>
          </a:xfrm>
          <a:prstGeom prst="ellipse">
            <a:avLst/>
          </a:prstGeom>
          <a:solidFill>
            <a:srgbClr val="FFFFFF"/>
          </a:solidFill>
          <a:ln w="190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fi-FI" sz="3800" b="0" i="0" u="none" strike="noStrike" kern="0" cap="none" spc="0" normalizeH="0" baseline="0" noProof="0">
              <a:ln>
                <a:noFill/>
              </a:ln>
              <a:solidFill>
                <a:srgbClr val="F48200"/>
              </a:solidFill>
              <a:effectLst/>
              <a:uLnTx/>
              <a:uFillTx/>
              <a:latin typeface="Calibri Light" panose="020F0302020204030204"/>
              <a:ea typeface="+mj-ea"/>
              <a:cs typeface="+mj-cs"/>
              <a:sym typeface="Clarendon LT Std Roman"/>
            </a:endParaRPr>
          </a:p>
        </p:txBody>
      </p:sp>
      <p:sp>
        <p:nvSpPr>
          <p:cNvPr id="39" name="Tekstin paikkamerkki 3">
            <a:extLst>
              <a:ext uri="{FF2B5EF4-FFF2-40B4-BE49-F238E27FC236}">
                <a16:creationId xmlns:a16="http://schemas.microsoft.com/office/drawing/2014/main" id="{D336B766-34CC-FC4F-B5CC-745EF2DC6FDA}"/>
              </a:ext>
            </a:extLst>
          </p:cNvPr>
          <p:cNvSpPr txBox="1">
            <a:spLocks/>
          </p:cNvSpPr>
          <p:nvPr/>
        </p:nvSpPr>
        <p:spPr>
          <a:xfrm>
            <a:off x="6034217" y="1719500"/>
            <a:ext cx="288396" cy="2507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just"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marL="0" marR="0" lvl="0" indent="0" algn="ctr" defTabSz="457200" rtl="0" eaLnBrk="1" fontAlgn="auto" latinLnBrk="0" hangingPunct="1">
              <a:lnSpc>
                <a:spcPts val="1600"/>
              </a:lnSpc>
              <a:spcBef>
                <a:spcPts val="0"/>
              </a:spcBef>
              <a:spcAft>
                <a:spcPts val="0"/>
              </a:spcAft>
              <a:buClrTx/>
              <a:buSzPct val="100000"/>
              <a:buFont typeface="Arial"/>
              <a:buNone/>
              <a:tabLst/>
              <a:defRPr/>
            </a:pPr>
            <a:r>
              <a:rPr kumimoji="0" lang="fi-FI" sz="1200" b="1" i="0" u="none" strike="noStrike" kern="0" cap="none" spc="14" normalizeH="0" baseline="0" noProof="0" dirty="0">
                <a:ln>
                  <a:noFill/>
                </a:ln>
                <a:solidFill>
                  <a:srgbClr val="000000"/>
                </a:solidFill>
                <a:effectLst/>
                <a:uLnTx/>
                <a:uFillTx/>
                <a:latin typeface="Calibri" panose="020F0502020204030204"/>
                <a:ea typeface="+mn-ea"/>
                <a:cs typeface="+mn-cs"/>
                <a:sym typeface="Clarendon"/>
              </a:rPr>
              <a:t>3</a:t>
            </a:r>
          </a:p>
        </p:txBody>
      </p:sp>
      <p:sp>
        <p:nvSpPr>
          <p:cNvPr id="40" name="Tekstin paikkamerkki 3">
            <a:extLst>
              <a:ext uri="{FF2B5EF4-FFF2-40B4-BE49-F238E27FC236}">
                <a16:creationId xmlns:a16="http://schemas.microsoft.com/office/drawing/2014/main" id="{7AAD28A7-ACEF-8447-A788-A7C62B2B19B6}"/>
              </a:ext>
            </a:extLst>
          </p:cNvPr>
          <p:cNvSpPr txBox="1">
            <a:spLocks/>
          </p:cNvSpPr>
          <p:nvPr/>
        </p:nvSpPr>
        <p:spPr>
          <a:xfrm>
            <a:off x="6031290" y="3686208"/>
            <a:ext cx="2088000" cy="5369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hangingPunct="1">
              <a:lnSpc>
                <a:spcPct val="100000"/>
              </a:lnSpc>
            </a:pPr>
            <a:r>
              <a:rPr lang="fi-FI" sz="1050" b="1" dirty="0"/>
              <a:t>Lapin liiton koordinoimassa esiselvityshankkeessa kootaan maakunnallinen hankekonsortio ja taklataan yhdessä Lappia uhkaava työvoimapula! </a:t>
            </a:r>
            <a:endParaRPr kumimoji="0" lang="fi-FI" sz="1050" b="1" i="0" u="none" strike="noStrike" kern="0" cap="none" spc="14" normalizeH="0" baseline="0" noProof="0" dirty="0">
              <a:ln>
                <a:noFill/>
              </a:ln>
              <a:solidFill>
                <a:srgbClr val="000000"/>
              </a:solidFill>
              <a:effectLst/>
              <a:uLnTx/>
              <a:uFillTx/>
              <a:latin typeface="Calibri" panose="020F0502020204030204"/>
              <a:sym typeface="Clarendon"/>
            </a:endParaRPr>
          </a:p>
        </p:txBody>
      </p:sp>
      <p:sp>
        <p:nvSpPr>
          <p:cNvPr id="41" name="Tekstin paikkamerkki 3">
            <a:extLst>
              <a:ext uri="{FF2B5EF4-FFF2-40B4-BE49-F238E27FC236}">
                <a16:creationId xmlns:a16="http://schemas.microsoft.com/office/drawing/2014/main" id="{1480AD1C-79BD-2540-92C6-6D84C350B973}"/>
              </a:ext>
            </a:extLst>
          </p:cNvPr>
          <p:cNvSpPr txBox="1">
            <a:spLocks/>
          </p:cNvSpPr>
          <p:nvPr/>
        </p:nvSpPr>
        <p:spPr>
          <a:xfrm>
            <a:off x="3494369" y="3638084"/>
            <a:ext cx="2090927" cy="5369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hangingPunct="1">
              <a:lnSpc>
                <a:spcPct val="100000"/>
              </a:lnSpc>
            </a:pPr>
            <a:r>
              <a:rPr lang="fi-FI" sz="1050" b="1" dirty="0"/>
              <a:t>Yhdistämällä resurssimme sekä määrittelemällä ajantasaiset keinot ja tavoitteet luodaan yhdessä vaikuttavia hankkeita veto- ja pitovoimatematiikan alle. </a:t>
            </a:r>
          </a:p>
        </p:txBody>
      </p:sp>
      <p:sp>
        <p:nvSpPr>
          <p:cNvPr id="42" name="Tekstin paikkamerkki 3">
            <a:extLst>
              <a:ext uri="{FF2B5EF4-FFF2-40B4-BE49-F238E27FC236}">
                <a16:creationId xmlns:a16="http://schemas.microsoft.com/office/drawing/2014/main" id="{74DC6379-0162-E547-9E36-18D45491E01D}"/>
              </a:ext>
            </a:extLst>
          </p:cNvPr>
          <p:cNvSpPr txBox="1">
            <a:spLocks/>
          </p:cNvSpPr>
          <p:nvPr/>
        </p:nvSpPr>
        <p:spPr>
          <a:xfrm>
            <a:off x="979185" y="3686208"/>
            <a:ext cx="2088001" cy="5369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hangingPunct="1">
              <a:lnSpc>
                <a:spcPct val="100000"/>
              </a:lnSpc>
            </a:pPr>
            <a:r>
              <a:rPr lang="fi-FI" sz="1050" b="1" dirty="0"/>
              <a:t>Tähän mennessä tehdyillä toimenpiteillä ei ole saatu asiaan tarvittavaa parannusta ja on syytä kokeilla yhdessä hieman järeämpiä tapoja. </a:t>
            </a:r>
          </a:p>
          <a:p>
            <a:pPr marL="0" marR="0" lvl="0" indent="0" algn="l" defTabSz="457200" rtl="0" eaLnBrk="1" fontAlgn="auto" latinLnBrk="0" hangingPunct="1">
              <a:lnSpc>
                <a:spcPct val="100000"/>
              </a:lnSpc>
              <a:spcBef>
                <a:spcPts val="0"/>
              </a:spcBef>
              <a:spcAft>
                <a:spcPts val="0"/>
              </a:spcAft>
              <a:buClrTx/>
              <a:buSzPct val="100000"/>
              <a:buFont typeface="Arial"/>
              <a:buNone/>
              <a:tabLst/>
              <a:defRPr/>
            </a:pPr>
            <a:r>
              <a:rPr kumimoji="0" lang="fi-FI" sz="1050" b="1" i="0" u="none" strike="noStrike" kern="0" cap="none" spc="14" normalizeH="0" baseline="0" noProof="0" dirty="0">
                <a:ln>
                  <a:noFill/>
                </a:ln>
                <a:solidFill>
                  <a:srgbClr val="000000"/>
                </a:solidFill>
                <a:effectLst/>
                <a:uLnTx/>
                <a:uFillTx/>
                <a:latin typeface="Calibri" panose="020F0502020204030204"/>
                <a:sym typeface="Clarendon"/>
              </a:rPr>
              <a:t>.</a:t>
            </a:r>
          </a:p>
        </p:txBody>
      </p:sp>
      <p:pic>
        <p:nvPicPr>
          <p:cNvPr id="4" name="Picture 3">
            <a:extLst>
              <a:ext uri="{FF2B5EF4-FFF2-40B4-BE49-F238E27FC236}">
                <a16:creationId xmlns:a16="http://schemas.microsoft.com/office/drawing/2014/main" id="{9CC64605-5BDF-BF40-8293-C7962B7BF4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9620" y="2194817"/>
            <a:ext cx="2088000" cy="1252800"/>
          </a:xfrm>
          <a:prstGeom prst="rect">
            <a:avLst/>
          </a:prstGeom>
        </p:spPr>
      </p:pic>
      <p:pic>
        <p:nvPicPr>
          <p:cNvPr id="10" name="Picture 9">
            <a:extLst>
              <a:ext uri="{FF2B5EF4-FFF2-40B4-BE49-F238E27FC236}">
                <a16:creationId xmlns:a16="http://schemas.microsoft.com/office/drawing/2014/main" id="{494B090A-DBE9-2B40-B311-5DBDA98027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4369" y="2187617"/>
            <a:ext cx="2006636" cy="1260000"/>
          </a:xfrm>
          <a:prstGeom prst="rect">
            <a:avLst/>
          </a:prstGeom>
        </p:spPr>
      </p:pic>
      <p:pic>
        <p:nvPicPr>
          <p:cNvPr id="8" name="Picture 7">
            <a:extLst>
              <a:ext uri="{FF2B5EF4-FFF2-40B4-BE49-F238E27FC236}">
                <a16:creationId xmlns:a16="http://schemas.microsoft.com/office/drawing/2014/main" id="{490A3D39-BB14-3842-9D8B-D521D3C30F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185" y="2193943"/>
            <a:ext cx="2088000" cy="1263862"/>
          </a:xfrm>
          <a:prstGeom prst="rect">
            <a:avLst/>
          </a:prstGeom>
        </p:spPr>
      </p:pic>
    </p:spTree>
    <p:extLst>
      <p:ext uri="{BB962C8B-B14F-4D97-AF65-F5344CB8AC3E}">
        <p14:creationId xmlns:p14="http://schemas.microsoft.com/office/powerpoint/2010/main" val="255691287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Suorakulmio 3"/>
          <p:cNvSpPr/>
          <p:nvPr/>
        </p:nvSpPr>
        <p:spPr>
          <a:xfrm>
            <a:off x="7493955" y="0"/>
            <a:ext cx="1650044" cy="51435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i-FI" sz="3800" b="0" i="0" u="none" strike="noStrike" cap="none" spc="0" normalizeH="0" baseline="0">
              <a:ln>
                <a:noFill/>
              </a:ln>
              <a:solidFill>
                <a:srgbClr val="F48200"/>
              </a:solidFill>
              <a:effectLst/>
              <a:uFillTx/>
              <a:latin typeface="+mj-lt"/>
              <a:ea typeface="+mj-ea"/>
              <a:cs typeface="+mj-cs"/>
              <a:sym typeface="Clarendon LT Std Roman"/>
            </a:endParaRPr>
          </a:p>
        </p:txBody>
      </p:sp>
      <p:sp>
        <p:nvSpPr>
          <p:cNvPr id="2" name="Suorakulmio 1"/>
          <p:cNvSpPr/>
          <p:nvPr/>
        </p:nvSpPr>
        <p:spPr>
          <a:xfrm>
            <a:off x="7493955" y="2225523"/>
            <a:ext cx="1650044" cy="677106"/>
          </a:xfrm>
          <a:prstGeom prst="rect">
            <a:avLst/>
          </a:prstGeom>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i-FI" sz="3800" b="0" i="0" u="none" strike="noStrike" cap="none" spc="0" normalizeH="0" baseline="0">
              <a:ln>
                <a:noFill/>
              </a:ln>
              <a:solidFill>
                <a:schemeClr val="bg1"/>
              </a:solidFill>
              <a:effectLst/>
              <a:uFillTx/>
              <a:latin typeface="+mj-lt"/>
              <a:ea typeface="+mj-ea"/>
              <a:cs typeface="+mj-cs"/>
              <a:sym typeface="Clarendon LT Std Roman"/>
            </a:endParaRPr>
          </a:p>
        </p:txBody>
      </p:sp>
      <p:sp>
        <p:nvSpPr>
          <p:cNvPr id="3" name="Dian numeron paikkamerkki 2"/>
          <p:cNvSpPr>
            <a:spLocks noGrp="1"/>
          </p:cNvSpPr>
          <p:nvPr>
            <p:ph type="sldNum" sz="quarter" idx="10"/>
          </p:nvPr>
        </p:nvSpPr>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lang="uk-UA" sz="800" b="0" i="0" u="none" strike="noStrike" kern="0" cap="none" spc="0" normalizeH="0" baseline="0" noProof="0" smtClean="0">
                <a:ln>
                  <a:noFill/>
                </a:ln>
                <a:effectLst/>
                <a:uLnTx/>
                <a:uFillTx/>
                <a:latin typeface="Calibri" panose="020F0502020204030204"/>
                <a:ea typeface="+mj-ea"/>
                <a:cs typeface="+mj-cs"/>
                <a:sym typeface="Clarendon LT Std Roman"/>
              </a:rPr>
              <a:pPr marL="0" marR="0" lvl="0" indent="0" algn="ctr" defTabSz="457200" rtl="0" eaLnBrk="1" fontAlgn="auto" latinLnBrk="0" hangingPunct="0">
                <a:lnSpc>
                  <a:spcPct val="100000"/>
                </a:lnSpc>
                <a:spcBef>
                  <a:spcPts val="0"/>
                </a:spcBef>
                <a:spcAft>
                  <a:spcPts val="0"/>
                </a:spcAft>
                <a:buClrTx/>
                <a:buSzTx/>
                <a:buFontTx/>
                <a:buNone/>
                <a:tabLst/>
                <a:defRPr/>
              </a:pPr>
              <a:t>12</a:t>
            </a:fld>
            <a:endParaRPr kumimoji="0" lang="uk-UA" sz="800" b="0" i="0" u="none" strike="noStrike" kern="0" cap="none" spc="0" normalizeH="0" baseline="0" noProof="0" dirty="0">
              <a:ln>
                <a:noFill/>
              </a:ln>
              <a:effectLst/>
              <a:uLnTx/>
              <a:uFillTx/>
              <a:latin typeface="Calibri" panose="020F0502020204030204"/>
              <a:ea typeface="+mj-ea"/>
              <a:cs typeface="+mj-cs"/>
              <a:sym typeface="Clarendon LT Std Roman"/>
            </a:endParaRPr>
          </a:p>
        </p:txBody>
      </p:sp>
      <p:sp>
        <p:nvSpPr>
          <p:cNvPr id="5" name="Alatunnisteen paikkamerkki 4"/>
          <p:cNvSpPr>
            <a:spLocks noGrp="1"/>
          </p:cNvSpPr>
          <p:nvPr>
            <p:ph type="ftr" sz="quarter" idx="3"/>
          </p:nvPr>
        </p:nvSpPr>
        <p:spPr>
          <a:xfrm>
            <a:off x="-1" y="5182"/>
            <a:ext cx="9144000" cy="274637"/>
          </a:xfrm>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fi-FI" sz="800" b="0" i="0" u="none" strike="noStrike" kern="0" cap="all" spc="150" normalizeH="0" baseline="0" noProof="0" dirty="0">
                <a:ln>
                  <a:noFill/>
                </a:ln>
                <a:effectLst/>
                <a:uLnTx/>
                <a:uFillTx/>
                <a:latin typeface="Arial" charset="0"/>
                <a:ea typeface="+mj-ea"/>
                <a:cs typeface="+mj-cs"/>
                <a:sym typeface="Clarendon LT Std Roman"/>
              </a:rPr>
              <a:t>Miten vetovoimasta nousi haloo</a:t>
            </a:r>
          </a:p>
        </p:txBody>
      </p:sp>
      <p:sp>
        <p:nvSpPr>
          <p:cNvPr id="6" name="Päivämäärän paikkamerkki 5"/>
          <p:cNvSpPr>
            <a:spLocks noGrp="1"/>
          </p:cNvSpPr>
          <p:nvPr>
            <p:ph type="dt" sz="half" idx="2"/>
          </p:nvPr>
        </p:nvSpPr>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F468372B-AE97-DE41-8543-3D4D6B2F6694}" type="datetime1">
              <a:rPr kumimoji="0" lang="fi-FI" sz="800" b="0" i="0" u="none" strike="noStrike" kern="0" cap="none" spc="150" normalizeH="0" baseline="0" noProof="0" smtClean="0">
                <a:ln>
                  <a:noFill/>
                </a:ln>
                <a:effectLst/>
                <a:uLnTx/>
                <a:uFillTx/>
                <a:latin typeface="Arial" charset="0"/>
                <a:cs typeface="Arial" charset="0"/>
                <a:sym typeface="Clarendon LT Std Roman"/>
              </a:rPr>
              <a:pPr marL="0" marR="0" lvl="0" indent="0" algn="ctr" defTabSz="457200" rtl="0" eaLnBrk="1" fontAlgn="auto" latinLnBrk="0" hangingPunct="0">
                <a:lnSpc>
                  <a:spcPct val="100000"/>
                </a:lnSpc>
                <a:spcBef>
                  <a:spcPts val="0"/>
                </a:spcBef>
                <a:spcAft>
                  <a:spcPts val="0"/>
                </a:spcAft>
                <a:buClrTx/>
                <a:buSzTx/>
                <a:buFontTx/>
                <a:buNone/>
                <a:tabLst/>
                <a:defRPr/>
              </a:pPr>
              <a:t>4.9.2020</a:t>
            </a:fld>
            <a:endParaRPr kumimoji="0" lang="fi-FI" sz="800" b="0" i="0" u="none" strike="noStrike" kern="0" cap="none" spc="150" normalizeH="0" baseline="0" noProof="0" dirty="0">
              <a:ln>
                <a:noFill/>
              </a:ln>
              <a:effectLst/>
              <a:uLnTx/>
              <a:uFillTx/>
              <a:latin typeface="Arial" charset="0"/>
              <a:cs typeface="Arial" charset="0"/>
              <a:sym typeface="Clarendon LT Std Roman"/>
            </a:endParaRPr>
          </a:p>
        </p:txBody>
      </p:sp>
      <p:sp>
        <p:nvSpPr>
          <p:cNvPr id="17" name="Tekstiruutu 16"/>
          <p:cNvSpPr txBox="1"/>
          <p:nvPr/>
        </p:nvSpPr>
        <p:spPr>
          <a:xfrm>
            <a:off x="1548714" y="5567770"/>
            <a:ext cx="2504302"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fi-FI" sz="1000" b="0" i="0" u="none" strike="noStrike" kern="0" cap="none" spc="0" normalizeH="0" baseline="0" noProof="0" dirty="0">
                <a:ln>
                  <a:noFill/>
                </a:ln>
                <a:solidFill>
                  <a:schemeClr val="bg1"/>
                </a:solidFill>
                <a:effectLst/>
                <a:uLnTx/>
                <a:uFillTx/>
                <a:latin typeface="Arial" charset="0"/>
                <a:ea typeface="Arial" charset="0"/>
                <a:cs typeface="Arial" charset="0"/>
                <a:sym typeface="Clarendon LT Std Roman"/>
              </a:rPr>
              <a:t>Esimerkki valmiista sivusta.</a:t>
            </a:r>
          </a:p>
        </p:txBody>
      </p:sp>
      <p:pic>
        <p:nvPicPr>
          <p:cNvPr id="9" name="Picture 22">
            <a:extLst>
              <a:ext uri="{FF2B5EF4-FFF2-40B4-BE49-F238E27FC236}">
                <a16:creationId xmlns:a16="http://schemas.microsoft.com/office/drawing/2014/main" id="{B6E5CD82-3074-2A4E-B628-628057E225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6097" y="162537"/>
            <a:ext cx="865559" cy="865559"/>
          </a:xfrm>
          <a:prstGeom prst="rect">
            <a:avLst/>
          </a:prstGeom>
        </p:spPr>
      </p:pic>
      <p:pic>
        <p:nvPicPr>
          <p:cNvPr id="10" name="Picture 24">
            <a:extLst>
              <a:ext uri="{FF2B5EF4-FFF2-40B4-BE49-F238E27FC236}">
                <a16:creationId xmlns:a16="http://schemas.microsoft.com/office/drawing/2014/main" id="{1B425F2E-D04B-A64E-BC39-BB19742B05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7656" y="1115466"/>
            <a:ext cx="866467" cy="866467"/>
          </a:xfrm>
          <a:prstGeom prst="rect">
            <a:avLst/>
          </a:prstGeom>
        </p:spPr>
      </p:pic>
      <p:pic>
        <p:nvPicPr>
          <p:cNvPr id="12" name="Kuva 11"/>
          <p:cNvPicPr>
            <a:picLocks noChangeAspect="1"/>
          </p:cNvPicPr>
          <p:nvPr/>
        </p:nvPicPr>
        <p:blipFill>
          <a:blip r:embed="rId5"/>
          <a:stretch>
            <a:fillRect/>
          </a:stretch>
        </p:blipFill>
        <p:spPr>
          <a:xfrm>
            <a:off x="7827656" y="3002195"/>
            <a:ext cx="865707" cy="865707"/>
          </a:xfrm>
          <a:prstGeom prst="rect">
            <a:avLst/>
          </a:prstGeom>
        </p:spPr>
      </p:pic>
      <p:pic>
        <p:nvPicPr>
          <p:cNvPr id="13" name="Picture 26">
            <a:extLst>
              <a:ext uri="{FF2B5EF4-FFF2-40B4-BE49-F238E27FC236}">
                <a16:creationId xmlns:a16="http://schemas.microsoft.com/office/drawing/2014/main" id="{CBBA88A6-7BD2-B24B-982C-20B42040A1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7656" y="3955272"/>
            <a:ext cx="864000" cy="864000"/>
          </a:xfrm>
          <a:prstGeom prst="rect">
            <a:avLst/>
          </a:prstGeom>
        </p:spPr>
      </p:pic>
      <p:sp>
        <p:nvSpPr>
          <p:cNvPr id="14" name="Content Placeholder 1">
            <a:extLst>
              <a:ext uri="{FF2B5EF4-FFF2-40B4-BE49-F238E27FC236}">
                <a16:creationId xmlns:a16="http://schemas.microsoft.com/office/drawing/2014/main" id="{0D5ACDF8-791A-7146-802F-78E141645491}"/>
              </a:ext>
            </a:extLst>
          </p:cNvPr>
          <p:cNvSpPr txBox="1">
            <a:spLocks/>
          </p:cNvSpPr>
          <p:nvPr/>
        </p:nvSpPr>
        <p:spPr>
          <a:xfrm>
            <a:off x="7632848" y="799327"/>
            <a:ext cx="1252053" cy="49145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just"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algn="ctr" hangingPunct="1">
              <a:lnSpc>
                <a:spcPct val="100000"/>
              </a:lnSpc>
            </a:pPr>
            <a:r>
              <a:rPr lang="fi-FI" sz="800" b="1" spc="0" dirty="0"/>
              <a:t>Oppilaitokset</a:t>
            </a:r>
            <a:endParaRPr lang="en-US" sz="800" b="1" spc="0" dirty="0"/>
          </a:p>
        </p:txBody>
      </p:sp>
      <p:sp>
        <p:nvSpPr>
          <p:cNvPr id="15" name="Content Placeholder 1"/>
          <p:cNvSpPr txBox="1">
            <a:spLocks/>
          </p:cNvSpPr>
          <p:nvPr/>
        </p:nvSpPr>
        <p:spPr>
          <a:xfrm>
            <a:off x="7806586" y="1782617"/>
            <a:ext cx="939839" cy="4575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just"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algn="ctr" hangingPunct="1">
              <a:lnSpc>
                <a:spcPct val="100000"/>
              </a:lnSpc>
            </a:pPr>
            <a:r>
              <a:rPr lang="fi-FI" sz="800" b="1" spc="0" dirty="0"/>
              <a:t>Yritykset</a:t>
            </a:r>
            <a:br>
              <a:rPr lang="fi-FI" sz="800" b="1" spc="0" dirty="0"/>
            </a:br>
            <a:endParaRPr lang="en-US" sz="800" b="1" spc="0" dirty="0"/>
          </a:p>
        </p:txBody>
      </p:sp>
      <p:sp>
        <p:nvSpPr>
          <p:cNvPr id="18" name="Content Placeholder 1"/>
          <p:cNvSpPr txBox="1">
            <a:spLocks/>
          </p:cNvSpPr>
          <p:nvPr/>
        </p:nvSpPr>
        <p:spPr>
          <a:xfrm>
            <a:off x="7891138" y="3628222"/>
            <a:ext cx="735476" cy="3971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just"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algn="ctr" hangingPunct="1"/>
            <a:r>
              <a:rPr lang="fi-FI" sz="800" b="1" spc="0" dirty="0"/>
              <a:t>Järjestöt</a:t>
            </a:r>
            <a:endParaRPr lang="en-US" sz="800" b="1" spc="0" dirty="0"/>
          </a:p>
        </p:txBody>
      </p:sp>
      <p:sp>
        <p:nvSpPr>
          <p:cNvPr id="19" name="Content Placeholder 1"/>
          <p:cNvSpPr txBox="1">
            <a:spLocks/>
          </p:cNvSpPr>
          <p:nvPr/>
        </p:nvSpPr>
        <p:spPr>
          <a:xfrm>
            <a:off x="7818176" y="4679103"/>
            <a:ext cx="881395" cy="40188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just"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algn="ctr" hangingPunct="1">
              <a:lnSpc>
                <a:spcPct val="100000"/>
              </a:lnSpc>
            </a:pPr>
            <a:r>
              <a:rPr lang="fi-FI" sz="800" b="1" spc="0" dirty="0"/>
              <a:t>Valtio</a:t>
            </a:r>
            <a:br>
              <a:rPr lang="fi-FI" sz="800" b="1" spc="0" dirty="0"/>
            </a:br>
            <a:r>
              <a:rPr lang="fi-FI" sz="800" b="1" spc="0" dirty="0" err="1"/>
              <a:t>TalentBoost</a:t>
            </a:r>
            <a:endParaRPr lang="en-US" sz="800" b="1" spc="0" dirty="0"/>
          </a:p>
        </p:txBody>
      </p:sp>
      <p:pic>
        <p:nvPicPr>
          <p:cNvPr id="20" name="Picture 12">
            <a:extLst>
              <a:ext uri="{FF2B5EF4-FFF2-40B4-BE49-F238E27FC236}">
                <a16:creationId xmlns:a16="http://schemas.microsoft.com/office/drawing/2014/main" id="{26EF9366-455C-D142-B339-0FFFA7EC64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5023" y="2060064"/>
            <a:ext cx="864000" cy="864000"/>
          </a:xfrm>
          <a:prstGeom prst="rect">
            <a:avLst/>
          </a:prstGeom>
        </p:spPr>
      </p:pic>
      <p:sp>
        <p:nvSpPr>
          <p:cNvPr id="16" name="Content Placeholder 1">
            <a:extLst>
              <a:ext uri="{FF2B5EF4-FFF2-40B4-BE49-F238E27FC236}">
                <a16:creationId xmlns:a16="http://schemas.microsoft.com/office/drawing/2014/main" id="{E226C5AA-72E9-CE48-A014-055E23BF990E}"/>
              </a:ext>
            </a:extLst>
          </p:cNvPr>
          <p:cNvSpPr txBox="1">
            <a:spLocks/>
          </p:cNvSpPr>
          <p:nvPr/>
        </p:nvSpPr>
        <p:spPr>
          <a:xfrm>
            <a:off x="7766730" y="2571303"/>
            <a:ext cx="1019552" cy="705522"/>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lvl1pPr marL="0" marR="0" indent="0" algn="l" defTabSz="457200" latinLnBrk="0">
              <a:lnSpc>
                <a:spcPct val="120000"/>
              </a:lnSpc>
              <a:spcBef>
                <a:spcPts val="0"/>
              </a:spcBef>
              <a:spcAft>
                <a:spcPts val="0"/>
              </a:spcAft>
              <a:buClrTx/>
              <a:buSzPct val="100000"/>
              <a:buFont typeface="Arial"/>
              <a:buNone/>
              <a:tabLst/>
              <a:defRPr sz="1200" b="0" i="0" u="none" strike="noStrike" cap="none" spc="14" baseline="0">
                <a:ln>
                  <a:noFill/>
                </a:ln>
                <a:solidFill>
                  <a:schemeClr val="tx1"/>
                </a:solidFill>
                <a:uFillTx/>
                <a:latin typeface="+mn-lt"/>
                <a:ea typeface="+mn-ea"/>
                <a:cs typeface="+mn-cs"/>
                <a:sym typeface="Clarendon"/>
              </a:defRPr>
            </a:lvl1pPr>
            <a:lvl2pPr marL="661307" marR="0" indent="-204107"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2pPr>
            <a:lvl3pPr marL="11161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3pPr>
            <a:lvl4pPr marL="15733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4pPr>
            <a:lvl5pPr marL="2030505" marR="0" indent="-201705"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algn="ctr" hangingPunct="1">
              <a:lnSpc>
                <a:spcPct val="100000"/>
              </a:lnSpc>
            </a:pPr>
            <a:r>
              <a:rPr lang="fi-FI" sz="800" b="1" spc="0" dirty="0">
                <a:solidFill>
                  <a:schemeClr val="bg1"/>
                </a:solidFill>
              </a:rPr>
              <a:t> </a:t>
            </a:r>
            <a:br>
              <a:rPr lang="fi-FI" sz="800" b="1" spc="0" dirty="0">
                <a:solidFill>
                  <a:schemeClr val="bg1"/>
                </a:solidFill>
              </a:rPr>
            </a:br>
            <a:r>
              <a:rPr lang="fi-FI" sz="800" b="1" spc="0" dirty="0">
                <a:solidFill>
                  <a:schemeClr val="bg1"/>
                </a:solidFill>
              </a:rPr>
              <a:t>Kunnat</a:t>
            </a:r>
            <a:endParaRPr lang="en-US" sz="800" b="1" spc="0" dirty="0">
              <a:solidFill>
                <a:schemeClr val="bg1"/>
              </a:solidFill>
            </a:endParaRPr>
          </a:p>
        </p:txBody>
      </p:sp>
      <p:graphicFrame>
        <p:nvGraphicFramePr>
          <p:cNvPr id="11" name="Kaaviokuva 10"/>
          <p:cNvGraphicFramePr/>
          <p:nvPr>
            <p:extLst>
              <p:ext uri="{D42A27DB-BD31-4B8C-83A1-F6EECF244321}">
                <p14:modId xmlns:p14="http://schemas.microsoft.com/office/powerpoint/2010/main" val="1502096379"/>
              </p:ext>
            </p:extLst>
          </p:nvPr>
        </p:nvGraphicFramePr>
        <p:xfrm>
          <a:off x="809968" y="982061"/>
          <a:ext cx="4814977" cy="12581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2" name="Kaaviokuva 21"/>
          <p:cNvGraphicFramePr/>
          <p:nvPr>
            <p:extLst>
              <p:ext uri="{D42A27DB-BD31-4B8C-83A1-F6EECF244321}">
                <p14:modId xmlns:p14="http://schemas.microsoft.com/office/powerpoint/2010/main" val="1915267077"/>
              </p:ext>
            </p:extLst>
          </p:nvPr>
        </p:nvGraphicFramePr>
        <p:xfrm>
          <a:off x="864758" y="2936414"/>
          <a:ext cx="5628208" cy="162941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Tekstiruutu 7"/>
          <p:cNvSpPr txBox="1"/>
          <p:nvPr/>
        </p:nvSpPr>
        <p:spPr>
          <a:xfrm>
            <a:off x="826838" y="2495267"/>
            <a:ext cx="418387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i-FI" sz="2000" b="1" i="0" u="none" strike="noStrike" cap="none" spc="0" normalizeH="0" baseline="0" dirty="0" err="1">
                <a:ln>
                  <a:noFill/>
                </a:ln>
                <a:solidFill>
                  <a:schemeClr val="bg1"/>
                </a:solidFill>
                <a:effectLst/>
                <a:uFillTx/>
                <a:latin typeface="Arial" panose="020B0604020202020204" pitchFamily="34" charset="0"/>
                <a:cs typeface="Arial" panose="020B0604020202020204" pitchFamily="34" charset="0"/>
                <a:sym typeface="Clarendon LT Std Roman"/>
              </a:rPr>
              <a:t>Landing</a:t>
            </a:r>
            <a:r>
              <a:rPr kumimoji="0" lang="fi-FI" sz="20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larendon LT Std Roman"/>
              </a:rPr>
              <a:t> – asettuminen Lappiin</a:t>
            </a:r>
          </a:p>
        </p:txBody>
      </p:sp>
      <p:sp>
        <p:nvSpPr>
          <p:cNvPr id="26" name="Tekstiruutu 25"/>
          <p:cNvSpPr txBox="1"/>
          <p:nvPr/>
        </p:nvSpPr>
        <p:spPr>
          <a:xfrm>
            <a:off x="809968" y="375844"/>
            <a:ext cx="452665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i-FI" sz="20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larendon LT Std Roman"/>
              </a:rPr>
              <a:t>Learning- osaajia Lappiin</a:t>
            </a:r>
          </a:p>
        </p:txBody>
      </p:sp>
    </p:spTree>
    <p:extLst>
      <p:ext uri="{BB962C8B-B14F-4D97-AF65-F5344CB8AC3E}">
        <p14:creationId xmlns:p14="http://schemas.microsoft.com/office/powerpoint/2010/main" val="125686339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0"/>
          </p:nvPr>
        </p:nvSpPr>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lang="uk-UA" sz="800" b="0" i="0" u="none" strike="noStrike" kern="0" cap="none" spc="0" normalizeH="0" baseline="0" noProof="0" smtClean="0">
                <a:ln>
                  <a:noFill/>
                </a:ln>
                <a:solidFill>
                  <a:srgbClr val="000000"/>
                </a:solidFill>
                <a:effectLst/>
                <a:uLnTx/>
                <a:uFillTx/>
                <a:latin typeface="Calibri" panose="020F0502020204030204"/>
                <a:ea typeface="+mj-ea"/>
                <a:cs typeface="+mj-cs"/>
                <a:sym typeface="Clarendon LT Std Roman"/>
              </a:rPr>
              <a:pPr marL="0" marR="0" lvl="0" indent="0" algn="ctr" defTabSz="457200" rtl="0" eaLnBrk="1" fontAlgn="auto" latinLnBrk="0" hangingPunct="0">
                <a:lnSpc>
                  <a:spcPct val="100000"/>
                </a:lnSpc>
                <a:spcBef>
                  <a:spcPts val="0"/>
                </a:spcBef>
                <a:spcAft>
                  <a:spcPts val="0"/>
                </a:spcAft>
                <a:buClrTx/>
                <a:buSzTx/>
                <a:buFontTx/>
                <a:buNone/>
                <a:tabLst/>
                <a:defRPr/>
              </a:pPr>
              <a:t>13</a:t>
            </a:fld>
            <a:endParaRPr kumimoji="0" lang="uk-UA" sz="800" b="0" i="0" u="none" strike="noStrike" kern="0" cap="none" spc="0" normalizeH="0" baseline="0" noProof="0" dirty="0">
              <a:ln>
                <a:noFill/>
              </a:ln>
              <a:solidFill>
                <a:srgbClr val="000000"/>
              </a:solidFill>
              <a:effectLst/>
              <a:uLnTx/>
              <a:uFillTx/>
              <a:latin typeface="Calibri" panose="020F0502020204030204"/>
              <a:ea typeface="+mj-ea"/>
              <a:cs typeface="+mj-cs"/>
              <a:sym typeface="Clarendon LT Std Roman"/>
            </a:endParaRPr>
          </a:p>
        </p:txBody>
      </p:sp>
      <p:sp>
        <p:nvSpPr>
          <p:cNvPr id="5" name="Päivämäärän paikkamerkki 4"/>
          <p:cNvSpPr>
            <a:spLocks noGrp="1"/>
          </p:cNvSpPr>
          <p:nvPr>
            <p:ph type="dt" sz="half" idx="2"/>
          </p:nvPr>
        </p:nvSpPr>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6C16811E-E88E-5143-BB50-D800842DCDD6}" type="datetime1">
              <a:rPr kumimoji="0" lang="fi-FI" sz="800" b="0" i="0" u="none" strike="noStrike" kern="0" cap="none" spc="150" normalizeH="0" baseline="0" noProof="0" smtClean="0">
                <a:ln>
                  <a:noFill/>
                </a:ln>
                <a:solidFill>
                  <a:srgbClr val="000000"/>
                </a:solidFill>
                <a:effectLst/>
                <a:uLnTx/>
                <a:uFillTx/>
                <a:latin typeface="Arial" charset="0"/>
                <a:cs typeface="Arial" charset="0"/>
                <a:sym typeface="Clarendon LT Std Roman"/>
              </a:rPr>
              <a:pPr marL="0" marR="0" lvl="0" indent="0" algn="ctr" defTabSz="457200" rtl="0" eaLnBrk="1" fontAlgn="auto" latinLnBrk="0" hangingPunct="0">
                <a:lnSpc>
                  <a:spcPct val="100000"/>
                </a:lnSpc>
                <a:spcBef>
                  <a:spcPts val="0"/>
                </a:spcBef>
                <a:spcAft>
                  <a:spcPts val="0"/>
                </a:spcAft>
                <a:buClrTx/>
                <a:buSzTx/>
                <a:buFontTx/>
                <a:buNone/>
                <a:tabLst/>
                <a:defRPr/>
              </a:pPr>
              <a:t>4.9.2020</a:t>
            </a:fld>
            <a:endParaRPr kumimoji="0" lang="fi-FI" sz="800" b="0" i="0" u="none" strike="noStrike" kern="0" cap="none" spc="150" normalizeH="0" baseline="0" noProof="0" dirty="0">
              <a:ln>
                <a:noFill/>
              </a:ln>
              <a:solidFill>
                <a:srgbClr val="000000"/>
              </a:solidFill>
              <a:effectLst/>
              <a:uLnTx/>
              <a:uFillTx/>
              <a:latin typeface="Arial" charset="0"/>
              <a:cs typeface="Arial" charset="0"/>
              <a:sym typeface="Clarendon LT Std Roman"/>
            </a:endParaRPr>
          </a:p>
        </p:txBody>
      </p:sp>
      <p:sp>
        <p:nvSpPr>
          <p:cNvPr id="6" name="Tekstin paikkamerkki 5"/>
          <p:cNvSpPr>
            <a:spLocks noGrp="1"/>
          </p:cNvSpPr>
          <p:nvPr>
            <p:ph type="body" sz="quarter" idx="12"/>
          </p:nvPr>
        </p:nvSpPr>
        <p:spPr>
          <a:xfrm>
            <a:off x="852318" y="2700921"/>
            <a:ext cx="4564731" cy="974071"/>
          </a:xfrm>
        </p:spPr>
        <p:txBody>
          <a:bodyPr/>
          <a:lstStyle/>
          <a:p>
            <a:pPr algn="l"/>
            <a:r>
              <a:rPr lang="fi-FI" sz="4000" dirty="0"/>
              <a:t>KIITOS! </a:t>
            </a:r>
            <a:br>
              <a:rPr lang="fi-FI" sz="4000" dirty="0"/>
            </a:br>
            <a:endParaRPr lang="fi-FI" sz="2800" dirty="0"/>
          </a:p>
        </p:txBody>
      </p:sp>
      <p:pic>
        <p:nvPicPr>
          <p:cNvPr id="7" name="Kuva 6" descr="C:\Users\HILLIK01\Desktop\blogibanneri2.png"/>
          <p:cNvPicPr/>
          <p:nvPr/>
        </p:nvPicPr>
        <p:blipFill>
          <a:blip r:embed="rId2">
            <a:extLst>
              <a:ext uri="{28A0092B-C50C-407E-A947-70E740481C1C}">
                <a14:useLocalDpi xmlns:a14="http://schemas.microsoft.com/office/drawing/2010/main" val="0"/>
              </a:ext>
            </a:extLst>
          </a:blip>
          <a:srcRect/>
          <a:stretch>
            <a:fillRect/>
          </a:stretch>
        </p:blipFill>
        <p:spPr bwMode="auto">
          <a:xfrm>
            <a:off x="-1005927" y="109579"/>
            <a:ext cx="7632065" cy="2591342"/>
          </a:xfrm>
          <a:prstGeom prst="rect">
            <a:avLst/>
          </a:prstGeom>
          <a:noFill/>
          <a:ln>
            <a:noFill/>
          </a:ln>
        </p:spPr>
      </p:pic>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4726" y="4059481"/>
            <a:ext cx="324000" cy="324000"/>
          </a:xfrm>
          <a:prstGeom prst="rect">
            <a:avLst/>
          </a:prstGeom>
        </p:spPr>
      </p:pic>
      <p:sp>
        <p:nvSpPr>
          <p:cNvPr id="11" name="Tekstiruutu 10"/>
          <p:cNvSpPr txBox="1"/>
          <p:nvPr/>
        </p:nvSpPr>
        <p:spPr>
          <a:xfrm>
            <a:off x="6090561" y="4053312"/>
            <a:ext cx="265514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i-FI" sz="1000" b="1" dirty="0">
                <a:solidFill>
                  <a:schemeClr val="bg1"/>
                </a:solidFill>
              </a:rPr>
              <a:t>Vetojapitovoimainenlappi.com</a:t>
            </a:r>
          </a:p>
          <a:p>
            <a:pPr marL="0" marR="0" indent="0" algn="l" defTabSz="457200" rtl="0" fontAlgn="auto" latinLnBrk="0" hangingPunct="0">
              <a:lnSpc>
                <a:spcPct val="100000"/>
              </a:lnSpc>
              <a:spcBef>
                <a:spcPts val="0"/>
              </a:spcBef>
              <a:spcAft>
                <a:spcPts val="0"/>
              </a:spcAft>
              <a:buClrTx/>
              <a:buSzTx/>
              <a:buFontTx/>
              <a:buNone/>
              <a:tabLst/>
            </a:pPr>
            <a:endParaRPr kumimoji="0" lang="fi-FI" sz="1000" b="1" i="0" u="none" strike="noStrike" cap="none" spc="0" normalizeH="0" baseline="0" dirty="0">
              <a:ln>
                <a:noFill/>
              </a:ln>
              <a:solidFill>
                <a:schemeClr val="bg1"/>
              </a:solidFill>
              <a:effectLst/>
              <a:uFillTx/>
              <a:sym typeface="Clarendon LT Std Roman"/>
            </a:endParaRPr>
          </a:p>
        </p:txBody>
      </p:sp>
      <p:pic>
        <p:nvPicPr>
          <p:cNvPr id="12" name="Kuva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766561" y="3706322"/>
            <a:ext cx="324000" cy="324000"/>
          </a:xfrm>
          <a:prstGeom prst="rect">
            <a:avLst/>
          </a:prstGeom>
        </p:spPr>
      </p:pic>
      <p:pic>
        <p:nvPicPr>
          <p:cNvPr id="13" name="Kuva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4726" y="3319057"/>
            <a:ext cx="324000" cy="324000"/>
          </a:xfrm>
          <a:prstGeom prst="rect">
            <a:avLst/>
          </a:prstGeom>
        </p:spPr>
      </p:pic>
      <p:sp>
        <p:nvSpPr>
          <p:cNvPr id="14" name="Tekstiruutu 13"/>
          <p:cNvSpPr txBox="1"/>
          <p:nvPr/>
        </p:nvSpPr>
        <p:spPr>
          <a:xfrm>
            <a:off x="6066139" y="3706322"/>
            <a:ext cx="336828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i-FI" sz="1000" b="1" dirty="0">
                <a:solidFill>
                  <a:schemeClr val="bg1"/>
                </a:solidFill>
              </a:rPr>
              <a:t>https://www.facebook.com/vetojapitovoimainenlappi/</a:t>
            </a:r>
          </a:p>
          <a:p>
            <a:pPr marL="0" marR="0" indent="0" algn="l" defTabSz="457200" rtl="0" fontAlgn="auto" latinLnBrk="0" hangingPunct="0">
              <a:lnSpc>
                <a:spcPct val="100000"/>
              </a:lnSpc>
              <a:spcBef>
                <a:spcPts val="0"/>
              </a:spcBef>
              <a:spcAft>
                <a:spcPts val="0"/>
              </a:spcAft>
              <a:buClrTx/>
              <a:buSzTx/>
              <a:buFontTx/>
              <a:buNone/>
              <a:tabLst/>
            </a:pPr>
            <a:endParaRPr kumimoji="0" lang="fi-FI" sz="1000" b="1" i="0" u="none" strike="noStrike" cap="none" spc="0" normalizeH="0" baseline="0" dirty="0">
              <a:ln>
                <a:noFill/>
              </a:ln>
              <a:solidFill>
                <a:schemeClr val="bg1"/>
              </a:solidFill>
              <a:effectLst/>
              <a:uFillTx/>
              <a:sym typeface="Clarendon LT Std Roman"/>
            </a:endParaRPr>
          </a:p>
        </p:txBody>
      </p:sp>
      <p:sp>
        <p:nvSpPr>
          <p:cNvPr id="15" name="Tekstiruutu 14"/>
          <p:cNvSpPr txBox="1"/>
          <p:nvPr/>
        </p:nvSpPr>
        <p:spPr>
          <a:xfrm>
            <a:off x="6066139" y="3362728"/>
            <a:ext cx="265514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i-FI" sz="1000" b="1" dirty="0">
                <a:solidFill>
                  <a:schemeClr val="bg1"/>
                </a:solidFill>
              </a:rPr>
              <a:t>@Lapinliitto</a:t>
            </a:r>
          </a:p>
          <a:p>
            <a:pPr marL="0" marR="0" indent="0" algn="l" defTabSz="457200" rtl="0" fontAlgn="auto" latinLnBrk="0" hangingPunct="0">
              <a:lnSpc>
                <a:spcPct val="100000"/>
              </a:lnSpc>
              <a:spcBef>
                <a:spcPts val="0"/>
              </a:spcBef>
              <a:spcAft>
                <a:spcPts val="0"/>
              </a:spcAft>
              <a:buClrTx/>
              <a:buSzTx/>
              <a:buFontTx/>
              <a:buNone/>
              <a:tabLst/>
            </a:pPr>
            <a:endParaRPr kumimoji="0" lang="fi-FI" sz="1000" b="1" i="0" u="none" strike="noStrike" cap="none" spc="0" normalizeH="0" baseline="0" dirty="0">
              <a:ln>
                <a:noFill/>
              </a:ln>
              <a:solidFill>
                <a:schemeClr val="bg1"/>
              </a:solidFill>
              <a:effectLst/>
              <a:uFillTx/>
              <a:sym typeface="Clarendon LT Std Roman"/>
            </a:endParaRPr>
          </a:p>
        </p:txBody>
      </p:sp>
      <p:sp>
        <p:nvSpPr>
          <p:cNvPr id="16" name="Tekstiruutu 15"/>
          <p:cNvSpPr txBox="1"/>
          <p:nvPr/>
        </p:nvSpPr>
        <p:spPr>
          <a:xfrm>
            <a:off x="5700220" y="2767693"/>
            <a:ext cx="297098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i-FI" sz="3200" b="1" dirty="0">
                <a:solidFill>
                  <a:schemeClr val="bg1"/>
                </a:solidFill>
                <a:latin typeface="+mn-lt"/>
              </a:rPr>
              <a:t>Katso lisää: </a:t>
            </a:r>
            <a:endParaRPr kumimoji="0" lang="fi-FI" sz="3200" b="1" i="0" u="none" strike="noStrike" cap="none" spc="0" normalizeH="0" baseline="0" dirty="0">
              <a:ln>
                <a:noFill/>
              </a:ln>
              <a:solidFill>
                <a:schemeClr val="bg1"/>
              </a:solidFill>
              <a:effectLst/>
              <a:uFillTx/>
              <a:latin typeface="+mn-lt"/>
              <a:sym typeface="Clarendon LT Std Roman"/>
            </a:endParaRPr>
          </a:p>
        </p:txBody>
      </p:sp>
      <p:sp>
        <p:nvSpPr>
          <p:cNvPr id="17" name="Tekstiruutu 16"/>
          <p:cNvSpPr txBox="1"/>
          <p:nvPr/>
        </p:nvSpPr>
        <p:spPr>
          <a:xfrm>
            <a:off x="852318" y="3650351"/>
            <a:ext cx="2354521" cy="610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fi-FI" sz="1100" b="1" i="0" u="none" strike="noStrike" cap="none" spc="0" normalizeH="0" baseline="0" dirty="0">
                <a:ln>
                  <a:noFill/>
                </a:ln>
                <a:solidFill>
                  <a:schemeClr val="bg1"/>
                </a:solidFill>
                <a:effectLst/>
                <a:uFillTx/>
                <a:latin typeface="+mn-lt"/>
                <a:sym typeface="Clarendon LT Std Roman"/>
              </a:rPr>
              <a:t>Mervi Nikander - </a:t>
            </a:r>
            <a:r>
              <a:rPr lang="fi-FI" sz="1100" b="1" dirty="0">
                <a:solidFill>
                  <a:schemeClr val="bg1"/>
                </a:solidFill>
              </a:rPr>
              <a:t>@</a:t>
            </a:r>
            <a:r>
              <a:rPr lang="fi-FI" sz="1100" b="1" dirty="0" err="1">
                <a:solidFill>
                  <a:schemeClr val="bg1"/>
                </a:solidFill>
              </a:rPr>
              <a:t>MerviNikander</a:t>
            </a:r>
            <a:endParaRPr lang="fi-FI" sz="1100" b="1" dirty="0">
              <a:solidFill>
                <a:schemeClr val="bg1"/>
              </a:solidFill>
            </a:endParaRPr>
          </a:p>
          <a:p>
            <a:pPr marL="0" marR="0" indent="0" algn="l" defTabSz="457200" rtl="0" fontAlgn="auto" latinLnBrk="0" hangingPunct="0">
              <a:lnSpc>
                <a:spcPct val="100000"/>
              </a:lnSpc>
              <a:spcBef>
                <a:spcPts val="0"/>
              </a:spcBef>
              <a:spcAft>
                <a:spcPts val="0"/>
              </a:spcAft>
              <a:buClrTx/>
              <a:buSzTx/>
              <a:buFontTx/>
              <a:buNone/>
              <a:tabLst/>
            </a:pPr>
            <a:r>
              <a:rPr kumimoji="0" lang="fi-FI" sz="1100" b="1" i="0" u="none" strike="noStrike" cap="none" spc="0" normalizeH="0" baseline="0" dirty="0">
                <a:ln>
                  <a:noFill/>
                </a:ln>
                <a:solidFill>
                  <a:schemeClr val="bg1"/>
                </a:solidFill>
                <a:effectLst/>
                <a:uFillTx/>
                <a:latin typeface="+mn-lt"/>
                <a:sym typeface="Clarendon LT Std Roman"/>
              </a:rPr>
              <a:t>vt.</a:t>
            </a:r>
            <a:r>
              <a:rPr kumimoji="0" lang="fi-FI" sz="1100" b="1" i="0" u="none" strike="noStrike" cap="none" spc="0" normalizeH="0" dirty="0">
                <a:ln>
                  <a:noFill/>
                </a:ln>
                <a:solidFill>
                  <a:schemeClr val="bg1"/>
                </a:solidFill>
                <a:effectLst/>
                <a:uFillTx/>
                <a:latin typeface="+mn-lt"/>
                <a:sym typeface="Clarendon LT Std Roman"/>
              </a:rPr>
              <a:t> yhteysjohtaja</a:t>
            </a:r>
            <a:br>
              <a:rPr kumimoji="0" lang="fi-FI" sz="1100" b="1" i="0" u="none" strike="noStrike" cap="none" spc="0" normalizeH="0" dirty="0">
                <a:ln>
                  <a:noFill/>
                </a:ln>
                <a:solidFill>
                  <a:schemeClr val="bg1"/>
                </a:solidFill>
                <a:effectLst/>
                <a:uFillTx/>
                <a:latin typeface="+mn-lt"/>
                <a:sym typeface="Clarendon LT Std Roman"/>
              </a:rPr>
            </a:br>
            <a:r>
              <a:rPr lang="fi-FI" sz="1100" b="1" baseline="0" dirty="0">
                <a:solidFill>
                  <a:schemeClr val="bg1"/>
                </a:solidFill>
                <a:latin typeface="+mn-lt"/>
              </a:rPr>
              <a:t>www.lapinliitto.fi</a:t>
            </a:r>
            <a:endParaRPr kumimoji="0" lang="fi-FI" sz="1100" b="1" i="0" u="none" strike="noStrike" cap="none" spc="0" normalizeH="0" baseline="0" dirty="0">
              <a:ln>
                <a:noFill/>
              </a:ln>
              <a:solidFill>
                <a:schemeClr val="bg1"/>
              </a:solidFill>
              <a:effectLst/>
              <a:uFillTx/>
              <a:latin typeface="+mn-lt"/>
              <a:sym typeface="Clarendon LT Std Roman"/>
            </a:endParaRPr>
          </a:p>
        </p:txBody>
      </p:sp>
    </p:spTree>
    <p:extLst>
      <p:ext uri="{BB962C8B-B14F-4D97-AF65-F5344CB8AC3E}">
        <p14:creationId xmlns:p14="http://schemas.microsoft.com/office/powerpoint/2010/main" val="132366397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Kuva 1"/>
          <p:cNvPicPr>
            <a:picLocks noChangeAspect="1"/>
          </p:cNvPicPr>
          <p:nvPr/>
        </p:nvPicPr>
        <p:blipFill>
          <a:blip r:embed="rId3"/>
          <a:stretch>
            <a:fillRect/>
          </a:stretch>
        </p:blipFill>
        <p:spPr>
          <a:xfrm>
            <a:off x="2798616" y="1212576"/>
            <a:ext cx="5936675" cy="3330474"/>
          </a:xfrm>
          <a:prstGeom prst="rect">
            <a:avLst/>
          </a:prstGeom>
        </p:spPr>
      </p:pic>
      <p:pic>
        <p:nvPicPr>
          <p:cNvPr id="9" name="Picture 8">
            <a:extLst>
              <a:ext uri="{FF2B5EF4-FFF2-40B4-BE49-F238E27FC236}">
                <a16:creationId xmlns:a16="http://schemas.microsoft.com/office/drawing/2014/main" id="{DC9AED78-3F00-524C-8C3A-89899321FC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2855921" cy="5143500"/>
          </a:xfrm>
          <a:prstGeom prst="rect">
            <a:avLst/>
          </a:prstGeom>
        </p:spPr>
      </p:pic>
      <p:sp>
        <p:nvSpPr>
          <p:cNvPr id="3" name="Dian numeron paikkamerkki 2"/>
          <p:cNvSpPr>
            <a:spLocks noGrp="1"/>
          </p:cNvSpPr>
          <p:nvPr>
            <p:ph type="sldNum" sz="quarter" idx="10"/>
          </p:nvPr>
        </p:nvSpPr>
        <p:spPr>
          <a:xfrm>
            <a:off x="5869788" y="4686328"/>
            <a:ext cx="348343" cy="215444"/>
          </a:xfrm>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lang="uk-UA" sz="800" b="0" i="0" u="none" strike="noStrike" kern="0" cap="none" spc="0" normalizeH="0" baseline="0" noProof="0" smtClean="0">
                <a:ln>
                  <a:noFill/>
                </a:ln>
                <a:solidFill>
                  <a:srgbClr val="000000"/>
                </a:solidFill>
                <a:effectLst/>
                <a:uLnTx/>
                <a:uFillTx/>
                <a:latin typeface="Calibri" panose="020F0502020204030204"/>
                <a:ea typeface="+mj-ea"/>
                <a:cs typeface="+mj-cs"/>
                <a:sym typeface="Clarendon LT Std Roman"/>
              </a:rPr>
              <a:pPr marL="0" marR="0" lvl="0" indent="0" algn="ctr" defTabSz="457200" rtl="0" eaLnBrk="1" fontAlgn="auto" latinLnBrk="0" hangingPunct="0">
                <a:lnSpc>
                  <a:spcPct val="100000"/>
                </a:lnSpc>
                <a:spcBef>
                  <a:spcPts val="0"/>
                </a:spcBef>
                <a:spcAft>
                  <a:spcPts val="0"/>
                </a:spcAft>
                <a:buClrTx/>
                <a:buSzTx/>
                <a:buFontTx/>
                <a:buNone/>
                <a:tabLst/>
                <a:defRPr/>
              </a:pPr>
              <a:t>2</a:t>
            </a:fld>
            <a:endParaRPr kumimoji="0" lang="uk-UA" sz="800" b="0" i="0" u="none" strike="noStrike" kern="0" cap="none" spc="0" normalizeH="0" baseline="0" noProof="0" dirty="0">
              <a:ln>
                <a:noFill/>
              </a:ln>
              <a:solidFill>
                <a:srgbClr val="000000"/>
              </a:solidFill>
              <a:effectLst/>
              <a:uLnTx/>
              <a:uFillTx/>
              <a:latin typeface="Calibri" panose="020F0502020204030204"/>
              <a:ea typeface="+mj-ea"/>
              <a:cs typeface="+mj-cs"/>
              <a:sym typeface="Clarendon LT Std Roman"/>
            </a:endParaRPr>
          </a:p>
        </p:txBody>
      </p:sp>
      <p:sp>
        <p:nvSpPr>
          <p:cNvPr id="5" name="Alatunnisteen paikkamerkki 4"/>
          <p:cNvSpPr>
            <a:spLocks noGrp="1"/>
          </p:cNvSpPr>
          <p:nvPr>
            <p:ph type="ftr" sz="quarter" idx="3"/>
          </p:nvPr>
        </p:nvSpPr>
        <p:spPr>
          <a:xfrm>
            <a:off x="2869150" y="188164"/>
            <a:ext cx="6274849" cy="1024412"/>
          </a:xfrm>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fi-FI" sz="800" b="1" i="0" u="none" strike="noStrike" kern="0" cap="all" spc="150" normalizeH="0" baseline="0" noProof="0" dirty="0">
                <a:ln>
                  <a:noFill/>
                </a:ln>
                <a:solidFill>
                  <a:srgbClr val="000000"/>
                </a:solidFill>
                <a:effectLst/>
                <a:uLnTx/>
                <a:uFillTx/>
                <a:latin typeface="Arial" charset="0"/>
                <a:ea typeface="+mj-ea"/>
                <a:cs typeface="+mj-cs"/>
                <a:sym typeface="Clarendon LT Std Roman"/>
              </a:rPr>
              <a:t>Lapin</a:t>
            </a:r>
            <a:r>
              <a:rPr kumimoji="0" lang="fi-FI" sz="800" b="1" i="0" u="none" strike="noStrike" kern="0" cap="all" spc="150" normalizeH="0" noProof="0" dirty="0">
                <a:ln>
                  <a:noFill/>
                </a:ln>
                <a:solidFill>
                  <a:srgbClr val="000000"/>
                </a:solidFill>
                <a:effectLst/>
                <a:uLnTx/>
                <a:uFillTx/>
                <a:latin typeface="Arial" charset="0"/>
                <a:ea typeface="+mj-ea"/>
                <a:cs typeface="+mj-cs"/>
                <a:sym typeface="Clarendon LT Std Roman"/>
              </a:rPr>
              <a:t> ennakoinnin tarina</a:t>
            </a:r>
            <a:endParaRPr kumimoji="0" lang="fi-FI" sz="800" b="1" i="0" u="none" strike="noStrike" kern="0" cap="all" spc="150" normalizeH="0" baseline="0" noProof="0" dirty="0">
              <a:ln>
                <a:noFill/>
              </a:ln>
              <a:solidFill>
                <a:srgbClr val="000000"/>
              </a:solidFill>
              <a:effectLst/>
              <a:uLnTx/>
              <a:uFillTx/>
              <a:latin typeface="Arial" charset="0"/>
              <a:ea typeface="+mj-ea"/>
              <a:cs typeface="+mj-cs"/>
              <a:sym typeface="Clarendon LT Std Roman"/>
            </a:endParaRPr>
          </a:p>
        </p:txBody>
      </p:sp>
      <p:sp>
        <p:nvSpPr>
          <p:cNvPr id="11" name="Tekstin paikkamerkki 3">
            <a:extLst>
              <a:ext uri="{FF2B5EF4-FFF2-40B4-BE49-F238E27FC236}">
                <a16:creationId xmlns:a16="http://schemas.microsoft.com/office/drawing/2014/main" id="{198DCFA6-B327-684B-9500-531627E9FAE5}"/>
              </a:ext>
            </a:extLst>
          </p:cNvPr>
          <p:cNvSpPr txBox="1">
            <a:spLocks/>
          </p:cNvSpPr>
          <p:nvPr/>
        </p:nvSpPr>
        <p:spPr>
          <a:xfrm>
            <a:off x="3638880" y="1611254"/>
            <a:ext cx="288396" cy="2507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just"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marL="0" marR="0" lvl="0" indent="0" algn="ctr" defTabSz="457200" rtl="0" eaLnBrk="1" fontAlgn="auto" latinLnBrk="0" hangingPunct="1">
              <a:lnSpc>
                <a:spcPts val="1600"/>
              </a:lnSpc>
              <a:spcBef>
                <a:spcPts val="0"/>
              </a:spcBef>
              <a:spcAft>
                <a:spcPts val="0"/>
              </a:spcAft>
              <a:buClrTx/>
              <a:buSzPct val="100000"/>
              <a:buFont typeface="Arial"/>
              <a:buNone/>
              <a:tabLst/>
              <a:defRPr/>
            </a:pPr>
            <a:endParaRPr kumimoji="0" lang="fi-FI" sz="1200" b="1" i="0" u="none" strike="noStrike" kern="0" cap="none" spc="14" normalizeH="0" baseline="0" noProof="0" dirty="0">
              <a:ln>
                <a:noFill/>
              </a:ln>
              <a:solidFill>
                <a:srgbClr val="000000"/>
              </a:solidFill>
              <a:effectLst/>
              <a:uLnTx/>
              <a:uFillTx/>
              <a:latin typeface="Calibri" panose="020F0502020204030204"/>
              <a:ea typeface="+mn-ea"/>
              <a:cs typeface="+mn-cs"/>
              <a:sym typeface="Clarendon"/>
            </a:endParaRPr>
          </a:p>
        </p:txBody>
      </p:sp>
      <p:sp>
        <p:nvSpPr>
          <p:cNvPr id="17" name="Tekstin paikkamerkki 3">
            <a:extLst>
              <a:ext uri="{FF2B5EF4-FFF2-40B4-BE49-F238E27FC236}">
                <a16:creationId xmlns:a16="http://schemas.microsoft.com/office/drawing/2014/main" id="{CD29FB58-F2F7-4945-9B96-8E5E9405578A}"/>
              </a:ext>
            </a:extLst>
          </p:cNvPr>
          <p:cNvSpPr txBox="1">
            <a:spLocks/>
          </p:cNvSpPr>
          <p:nvPr/>
        </p:nvSpPr>
        <p:spPr>
          <a:xfrm>
            <a:off x="3638588" y="3084553"/>
            <a:ext cx="288396" cy="2507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just"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marL="0" marR="0" lvl="0" indent="0" algn="ctr" defTabSz="457200" rtl="0" eaLnBrk="1" fontAlgn="auto" latinLnBrk="0" hangingPunct="1">
              <a:lnSpc>
                <a:spcPts val="1600"/>
              </a:lnSpc>
              <a:spcBef>
                <a:spcPts val="0"/>
              </a:spcBef>
              <a:spcAft>
                <a:spcPts val="0"/>
              </a:spcAft>
              <a:buClrTx/>
              <a:buSzPct val="100000"/>
              <a:buFont typeface="Arial"/>
              <a:buNone/>
              <a:tabLst/>
              <a:defRPr/>
            </a:pPr>
            <a:endParaRPr kumimoji="0" lang="fi-FI" sz="1200" b="1" i="0" u="none" strike="noStrike" kern="0" cap="none" spc="14" normalizeH="0" baseline="0" noProof="0" dirty="0">
              <a:ln>
                <a:noFill/>
              </a:ln>
              <a:solidFill>
                <a:srgbClr val="000000"/>
              </a:solidFill>
              <a:effectLst/>
              <a:uLnTx/>
              <a:uFillTx/>
              <a:latin typeface="Calibri" panose="020F0502020204030204"/>
              <a:ea typeface="+mn-ea"/>
              <a:cs typeface="+mn-cs"/>
              <a:sym typeface="Clarendon"/>
            </a:endParaRPr>
          </a:p>
        </p:txBody>
      </p:sp>
      <p:sp>
        <p:nvSpPr>
          <p:cNvPr id="6" name="Päivämäärän paikkamerkki 5"/>
          <p:cNvSpPr>
            <a:spLocks noGrp="1"/>
          </p:cNvSpPr>
          <p:nvPr>
            <p:ph type="dt" sz="half" idx="2"/>
          </p:nvPr>
        </p:nvSpPr>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BB69E3F9-0E88-CE41-B2DE-0E87007F077D}" type="datetime1">
              <a:rPr kumimoji="0" lang="fi-FI" sz="800" b="0" i="0" u="none" strike="noStrike" kern="0" cap="none" spc="150" normalizeH="0" baseline="0" noProof="0" smtClean="0">
                <a:ln>
                  <a:noFill/>
                </a:ln>
                <a:solidFill>
                  <a:srgbClr val="FFFFFF"/>
                </a:solidFill>
                <a:effectLst/>
                <a:uLnTx/>
                <a:uFillTx/>
                <a:latin typeface="Arial" charset="0"/>
                <a:cs typeface="Arial" charset="0"/>
                <a:sym typeface="Clarendon LT Std Roman"/>
              </a:rPr>
              <a:pPr marL="0" marR="0" lvl="0" indent="0" algn="ctr" defTabSz="457200" rtl="0" eaLnBrk="1" fontAlgn="auto" latinLnBrk="0" hangingPunct="0">
                <a:lnSpc>
                  <a:spcPct val="100000"/>
                </a:lnSpc>
                <a:spcBef>
                  <a:spcPts val="0"/>
                </a:spcBef>
                <a:spcAft>
                  <a:spcPts val="0"/>
                </a:spcAft>
                <a:buClrTx/>
                <a:buSzTx/>
                <a:buFontTx/>
                <a:buNone/>
                <a:tabLst/>
                <a:defRPr/>
              </a:pPr>
              <a:t>4.9.2020</a:t>
            </a:fld>
            <a:endParaRPr kumimoji="0" lang="fi-FI" sz="800" b="0" i="0" u="none" strike="noStrike" kern="0" cap="none" spc="150" normalizeH="0" baseline="0" noProof="0" dirty="0">
              <a:ln>
                <a:noFill/>
              </a:ln>
              <a:solidFill>
                <a:srgbClr val="FFFFFF"/>
              </a:solidFill>
              <a:effectLst/>
              <a:uLnTx/>
              <a:uFillTx/>
              <a:latin typeface="Arial" charset="0"/>
              <a:cs typeface="Arial" charset="0"/>
              <a:sym typeface="Clarendon LT Std Roman"/>
            </a:endParaRPr>
          </a:p>
        </p:txBody>
      </p:sp>
    </p:spTree>
    <p:extLst>
      <p:ext uri="{BB962C8B-B14F-4D97-AF65-F5344CB8AC3E}">
        <p14:creationId xmlns:p14="http://schemas.microsoft.com/office/powerpoint/2010/main" val="338846643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p:cNvSpPr>
            <a:spLocks noGrp="1"/>
          </p:cNvSpPr>
          <p:nvPr>
            <p:ph type="dt" sz="half" idx="2"/>
          </p:nvPr>
        </p:nvSpPr>
        <p:spPr/>
        <p:txBody>
          <a:bodyPr/>
          <a:lstStyle/>
          <a:p>
            <a:fld id="{E1979CA0-3B1B-D249-8FC3-B8B4DE4A80FE}" type="datetime1">
              <a:rPr lang="fi-FI" smtClean="0"/>
              <a:t>4.9.2020</a:t>
            </a:fld>
            <a:endParaRPr lang="fi-FI"/>
          </a:p>
        </p:txBody>
      </p:sp>
      <p:sp>
        <p:nvSpPr>
          <p:cNvPr id="4" name="Dian numeron paikkamerkki 3"/>
          <p:cNvSpPr>
            <a:spLocks noGrp="1"/>
          </p:cNvSpPr>
          <p:nvPr>
            <p:ph type="sldNum" sz="quarter" idx="10"/>
          </p:nvPr>
        </p:nvSpPr>
        <p:spPr/>
        <p:txBody>
          <a:bodyPr/>
          <a:lstStyle/>
          <a:p>
            <a:fld id="{86CB4B4D-7CA3-9044-876B-883B54F8677D}" type="slidenum">
              <a:rPr lang="uk-UA" smtClean="0"/>
              <a:pPr/>
              <a:t>3</a:t>
            </a:fld>
            <a:endParaRPr lang="uk-UA"/>
          </a:p>
        </p:txBody>
      </p:sp>
      <p:sp>
        <p:nvSpPr>
          <p:cNvPr id="9" name="Alatunnisteen paikkamerkki 4"/>
          <p:cNvSpPr>
            <a:spLocks noGrp="1"/>
          </p:cNvSpPr>
          <p:nvPr>
            <p:ph type="ftr" sz="quarter" idx="3"/>
          </p:nvPr>
        </p:nvSpPr>
        <p:spPr>
          <a:xfrm>
            <a:off x="0" y="0"/>
            <a:ext cx="9144000" cy="395349"/>
          </a:xfrm>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fi-FI" sz="800" b="1" i="0" u="none" strike="noStrike" kern="0" cap="all" spc="150" normalizeH="0" baseline="0" noProof="0" dirty="0">
                <a:ln>
                  <a:noFill/>
                </a:ln>
                <a:solidFill>
                  <a:srgbClr val="000000"/>
                </a:solidFill>
                <a:effectLst/>
                <a:uLnTx/>
                <a:uFillTx/>
                <a:latin typeface="Arial" charset="0"/>
                <a:ea typeface="+mj-ea"/>
                <a:cs typeface="+mj-cs"/>
                <a:sym typeface="Clarendon LT Std Roman"/>
              </a:rPr>
              <a:t>Lapin</a:t>
            </a:r>
            <a:r>
              <a:rPr kumimoji="0" lang="fi-FI" sz="800" b="1" i="0" u="none" strike="noStrike" kern="0" cap="all" spc="150" normalizeH="0" noProof="0" dirty="0">
                <a:ln>
                  <a:noFill/>
                </a:ln>
                <a:solidFill>
                  <a:srgbClr val="000000"/>
                </a:solidFill>
                <a:effectLst/>
                <a:uLnTx/>
                <a:uFillTx/>
                <a:latin typeface="Arial" charset="0"/>
                <a:ea typeface="+mj-ea"/>
                <a:cs typeface="+mj-cs"/>
                <a:sym typeface="Clarendon LT Std Roman"/>
              </a:rPr>
              <a:t> ennakoinnin tarina</a:t>
            </a:r>
            <a:endParaRPr kumimoji="0" lang="fi-FI" sz="800" b="1" i="0" u="none" strike="noStrike" kern="0" cap="all" spc="150" normalizeH="0" baseline="0" noProof="0" dirty="0">
              <a:ln>
                <a:noFill/>
              </a:ln>
              <a:solidFill>
                <a:srgbClr val="000000"/>
              </a:solidFill>
              <a:effectLst/>
              <a:uLnTx/>
              <a:uFillTx/>
              <a:latin typeface="Arial" charset="0"/>
              <a:ea typeface="+mj-ea"/>
              <a:cs typeface="+mj-cs"/>
              <a:sym typeface="Clarendon LT Std Roman"/>
            </a:endParaRPr>
          </a:p>
        </p:txBody>
      </p:sp>
      <p:sp>
        <p:nvSpPr>
          <p:cNvPr id="2" name="Sisällön paikkamerkki 1"/>
          <p:cNvSpPr>
            <a:spLocks noGrp="1"/>
          </p:cNvSpPr>
          <p:nvPr>
            <p:ph sz="quarter" idx="11"/>
          </p:nvPr>
        </p:nvSpPr>
        <p:spPr>
          <a:xfrm>
            <a:off x="-6927" y="0"/>
            <a:ext cx="9144000" cy="5143500"/>
          </a:xfrm>
        </p:spPr>
        <p:txBody>
          <a:bodyPr/>
          <a:lstStyle/>
          <a:p>
            <a:endParaRPr lang="fi-FI"/>
          </a:p>
        </p:txBody>
      </p:sp>
      <p:pic>
        <p:nvPicPr>
          <p:cNvPr id="6" name="Kuva 5"/>
          <p:cNvPicPr>
            <a:picLocks noChangeAspect="1"/>
          </p:cNvPicPr>
          <p:nvPr/>
        </p:nvPicPr>
        <p:blipFill>
          <a:blip r:embed="rId2"/>
          <a:stretch>
            <a:fillRect/>
          </a:stretch>
        </p:blipFill>
        <p:spPr>
          <a:xfrm>
            <a:off x="-1" y="355190"/>
            <a:ext cx="8509707" cy="4788310"/>
          </a:xfrm>
          <a:prstGeom prst="rect">
            <a:avLst/>
          </a:prstGeom>
        </p:spPr>
      </p:pic>
    </p:spTree>
    <p:extLst>
      <p:ext uri="{BB962C8B-B14F-4D97-AF65-F5344CB8AC3E}">
        <p14:creationId xmlns:p14="http://schemas.microsoft.com/office/powerpoint/2010/main" val="334596495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2"/>
          </p:nvPr>
        </p:nvSpPr>
        <p:spPr/>
        <p:txBody>
          <a:bodyPr/>
          <a:lstStyle/>
          <a:p>
            <a:fld id="{BBD80B1E-FE58-1640-B0B6-E5411AFF9BB9}" type="datetime1">
              <a:rPr lang="fi-FI" smtClean="0"/>
              <a:pPr/>
              <a:t>4.9.2020</a:t>
            </a:fld>
            <a:endParaRPr lang="fi-FI"/>
          </a:p>
        </p:txBody>
      </p:sp>
      <p:sp>
        <p:nvSpPr>
          <p:cNvPr id="3" name="Dian numeron paikkamerkki 2"/>
          <p:cNvSpPr>
            <a:spLocks noGrp="1"/>
          </p:cNvSpPr>
          <p:nvPr>
            <p:ph type="sldNum" sz="quarter" idx="10"/>
          </p:nvPr>
        </p:nvSpPr>
        <p:spPr/>
        <p:txBody>
          <a:bodyPr/>
          <a:lstStyle/>
          <a:p>
            <a:fld id="{86CB4B4D-7CA3-9044-876B-883B54F8677D}" type="slidenum">
              <a:rPr lang="uk-UA" smtClean="0"/>
              <a:pPr/>
              <a:t>4</a:t>
            </a:fld>
            <a:endParaRPr lang="uk-UA"/>
          </a:p>
        </p:txBody>
      </p:sp>
      <p:pic>
        <p:nvPicPr>
          <p:cNvPr id="4" name="Kuva 3"/>
          <p:cNvPicPr>
            <a:picLocks noChangeAspect="1"/>
          </p:cNvPicPr>
          <p:nvPr/>
        </p:nvPicPr>
        <p:blipFill>
          <a:blip r:embed="rId2"/>
          <a:stretch>
            <a:fillRect/>
          </a:stretch>
        </p:blipFill>
        <p:spPr>
          <a:xfrm>
            <a:off x="0" y="321827"/>
            <a:ext cx="8611525" cy="4499845"/>
          </a:xfrm>
          <a:prstGeom prst="rect">
            <a:avLst/>
          </a:prstGeom>
        </p:spPr>
      </p:pic>
    </p:spTree>
    <p:extLst>
      <p:ext uri="{BB962C8B-B14F-4D97-AF65-F5344CB8AC3E}">
        <p14:creationId xmlns:p14="http://schemas.microsoft.com/office/powerpoint/2010/main" val="313203274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D875C3-0452-344E-8644-BFA06BD969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6974" y="-20902"/>
            <a:ext cx="3647026" cy="5164402"/>
          </a:xfrm>
          <a:prstGeom prst="rect">
            <a:avLst/>
          </a:prstGeom>
        </p:spPr>
      </p:pic>
      <p:sp>
        <p:nvSpPr>
          <p:cNvPr id="3" name="Dian numeron paikkamerkki 2"/>
          <p:cNvSpPr>
            <a:spLocks noGrp="1"/>
          </p:cNvSpPr>
          <p:nvPr>
            <p:ph type="sldNum" sz="quarter" idx="10"/>
          </p:nvPr>
        </p:nvSpPr>
        <p:spPr>
          <a:xfrm>
            <a:off x="2589814" y="4686328"/>
            <a:ext cx="348343" cy="215444"/>
          </a:xfrm>
        </p:spPr>
        <p:txBody>
          <a:bodyPr/>
          <a:lstStyle/>
          <a:p>
            <a:fld id="{86CB4B4D-7CA3-9044-876B-883B54F8677D}" type="slidenum">
              <a:rPr lang="uk-UA" smtClean="0"/>
              <a:pPr/>
              <a:t>5</a:t>
            </a:fld>
            <a:endParaRPr lang="uk-UA" dirty="0"/>
          </a:p>
        </p:txBody>
      </p:sp>
      <p:sp>
        <p:nvSpPr>
          <p:cNvPr id="6" name="Päivämäärän paikkamerkki 5"/>
          <p:cNvSpPr>
            <a:spLocks noGrp="1"/>
          </p:cNvSpPr>
          <p:nvPr>
            <p:ph type="dt" sz="half" idx="2"/>
          </p:nvPr>
        </p:nvSpPr>
        <p:spPr/>
        <p:txBody>
          <a:bodyPr/>
          <a:lstStyle/>
          <a:p>
            <a:fld id="{BB69E3F9-0E88-CE41-B2DE-0E87007F077D}" type="datetime1">
              <a:rPr lang="fi-FI" smtClean="0"/>
              <a:t>4.9.2020</a:t>
            </a:fld>
            <a:endParaRPr lang="fi-FI" dirty="0"/>
          </a:p>
        </p:txBody>
      </p:sp>
      <p:pic>
        <p:nvPicPr>
          <p:cNvPr id="9" name="Kuva 11">
            <a:extLst>
              <a:ext uri="{FF2B5EF4-FFF2-40B4-BE49-F238E27FC236}">
                <a16:creationId xmlns:a16="http://schemas.microsoft.com/office/drawing/2014/main" id="{57E44203-4138-4B45-B251-913A62A80E24}"/>
              </a:ext>
            </a:extLst>
          </p:cNvPr>
          <p:cNvPicPr>
            <a:picLocks noChangeAspect="1"/>
          </p:cNvPicPr>
          <p:nvPr/>
        </p:nvPicPr>
        <p:blipFill>
          <a:blip r:embed="rId4" cstate="screen">
            <a:lum bright="100000"/>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sp>
        <p:nvSpPr>
          <p:cNvPr id="4" name="Tekstiruutu 3"/>
          <p:cNvSpPr txBox="1"/>
          <p:nvPr/>
        </p:nvSpPr>
        <p:spPr>
          <a:xfrm>
            <a:off x="154253" y="31468"/>
            <a:ext cx="4223657" cy="296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i-FI" sz="1200" b="1" i="0" u="none" strike="noStrike" cap="none" spc="0" normalizeH="0" baseline="0" dirty="0">
                <a:ln>
                  <a:noFill/>
                </a:ln>
                <a:solidFill>
                  <a:schemeClr val="bg1"/>
                </a:solidFill>
                <a:effectLst/>
                <a:uFillTx/>
                <a:latin typeface="+mn-lt"/>
                <a:ea typeface="+mj-ea"/>
                <a:cs typeface="+mj-cs"/>
                <a:sym typeface="Clarendon LT Std Roman"/>
              </a:rPr>
              <a:t>15 faktaa Lapista</a:t>
            </a:r>
          </a:p>
        </p:txBody>
      </p:sp>
      <p:pic>
        <p:nvPicPr>
          <p:cNvPr id="5" name="Kuva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8394" y="3730894"/>
            <a:ext cx="2140804" cy="1170878"/>
          </a:xfrm>
          <a:prstGeom prst="rect">
            <a:avLst/>
          </a:prstGeom>
        </p:spPr>
      </p:pic>
      <p:pic>
        <p:nvPicPr>
          <p:cNvPr id="8" name="Kuv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971" y="3230851"/>
            <a:ext cx="1952740" cy="1816048"/>
          </a:xfrm>
          <a:prstGeom prst="rect">
            <a:avLst/>
          </a:prstGeom>
        </p:spPr>
      </p:pic>
      <p:pic>
        <p:nvPicPr>
          <p:cNvPr id="2" name="Kuva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337" y="801359"/>
            <a:ext cx="2684748" cy="396000"/>
          </a:xfrm>
          <a:prstGeom prst="rect">
            <a:avLst/>
          </a:prstGeom>
        </p:spPr>
      </p:pic>
      <p:pic>
        <p:nvPicPr>
          <p:cNvPr id="11" name="Kuva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350" y="412289"/>
            <a:ext cx="2778952" cy="396000"/>
          </a:xfrm>
          <a:prstGeom prst="rect">
            <a:avLst/>
          </a:prstGeom>
        </p:spPr>
      </p:pic>
      <p:pic>
        <p:nvPicPr>
          <p:cNvPr id="12" name="Kuva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57253" y="383980"/>
            <a:ext cx="1003523" cy="1133924"/>
          </a:xfrm>
          <a:prstGeom prst="rect">
            <a:avLst/>
          </a:prstGeom>
        </p:spPr>
      </p:pic>
      <p:sp>
        <p:nvSpPr>
          <p:cNvPr id="14" name="Tekstiruutu 13"/>
          <p:cNvSpPr txBox="1"/>
          <p:nvPr/>
        </p:nvSpPr>
        <p:spPr>
          <a:xfrm>
            <a:off x="257361" y="1182789"/>
            <a:ext cx="260679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i-FI" sz="1200" b="1" i="0" u="none" strike="noStrike" cap="none" spc="0" normalizeH="0" baseline="0" dirty="0">
                <a:ln>
                  <a:noFill/>
                </a:ln>
                <a:solidFill>
                  <a:schemeClr val="bg1"/>
                </a:solidFill>
                <a:effectLst/>
                <a:uFillTx/>
                <a:latin typeface="+mn-lt"/>
                <a:ea typeface="+mj-ea"/>
                <a:cs typeface="+mj-cs"/>
                <a:sym typeface="Clarendon LT Std Roman"/>
              </a:rPr>
              <a:t>Lapin väkiluku</a:t>
            </a:r>
            <a:r>
              <a:rPr kumimoji="0" lang="fi-FI" sz="1200" b="1" i="0" u="none" strike="noStrike" cap="none" spc="0" normalizeH="0" dirty="0">
                <a:ln>
                  <a:noFill/>
                </a:ln>
                <a:solidFill>
                  <a:schemeClr val="bg1"/>
                </a:solidFill>
                <a:effectLst/>
                <a:uFillTx/>
                <a:latin typeface="+mn-lt"/>
                <a:ea typeface="+mj-ea"/>
                <a:cs typeface="+mj-cs"/>
                <a:sym typeface="Clarendon LT Std Roman"/>
              </a:rPr>
              <a:t> 178 500 as. –</a:t>
            </a:r>
          </a:p>
          <a:p>
            <a:pPr marL="0" marR="0" indent="0" algn="l" defTabSz="457200" rtl="0" fontAlgn="auto" latinLnBrk="0" hangingPunct="0">
              <a:lnSpc>
                <a:spcPct val="100000"/>
              </a:lnSpc>
              <a:spcBef>
                <a:spcPts val="0"/>
              </a:spcBef>
              <a:spcAft>
                <a:spcPts val="0"/>
              </a:spcAft>
              <a:buClrTx/>
              <a:buSzTx/>
              <a:buFontTx/>
              <a:buNone/>
              <a:tabLst/>
            </a:pPr>
            <a:r>
              <a:rPr kumimoji="0" lang="fi-FI" sz="1200" b="1" i="0" u="none" strike="noStrike" cap="none" spc="0" normalizeH="0" dirty="0">
                <a:ln>
                  <a:noFill/>
                </a:ln>
                <a:solidFill>
                  <a:schemeClr val="bg1"/>
                </a:solidFill>
                <a:effectLst/>
                <a:uFillTx/>
                <a:latin typeface="+mn-lt"/>
                <a:ea typeface="+mj-ea"/>
                <a:cs typeface="+mj-cs"/>
                <a:sym typeface="Clarendon LT Std Roman"/>
              </a:rPr>
              <a:t>ihmisiä yhtä paljon kuin poroja</a:t>
            </a:r>
            <a:endParaRPr kumimoji="0" lang="fi-FI" sz="1200" b="1" i="0" u="none" strike="noStrike" cap="none" spc="0" normalizeH="0" baseline="0" dirty="0">
              <a:ln>
                <a:noFill/>
              </a:ln>
              <a:solidFill>
                <a:schemeClr val="bg1"/>
              </a:solidFill>
              <a:effectLst/>
              <a:uFillTx/>
              <a:latin typeface="+mn-lt"/>
              <a:ea typeface="+mj-ea"/>
              <a:cs typeface="+mj-cs"/>
              <a:sym typeface="Clarendon LT Std Roman"/>
            </a:endParaRPr>
          </a:p>
        </p:txBody>
      </p:sp>
      <p:pic>
        <p:nvPicPr>
          <p:cNvPr id="15" name="Kuva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3682" y="1571859"/>
            <a:ext cx="1909788" cy="1902627"/>
          </a:xfrm>
          <a:prstGeom prst="rect">
            <a:avLst/>
          </a:prstGeom>
        </p:spPr>
      </p:pic>
      <p:pic>
        <p:nvPicPr>
          <p:cNvPr id="18" name="Kuva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89814" y="1557444"/>
            <a:ext cx="2482821" cy="688983"/>
          </a:xfrm>
          <a:prstGeom prst="rect">
            <a:avLst/>
          </a:prstGeom>
        </p:spPr>
      </p:pic>
      <p:sp>
        <p:nvSpPr>
          <p:cNvPr id="19" name="Tekstiruutu 18"/>
          <p:cNvSpPr txBox="1"/>
          <p:nvPr/>
        </p:nvSpPr>
        <p:spPr>
          <a:xfrm>
            <a:off x="257361" y="4862521"/>
            <a:ext cx="4995293"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i-FI" sz="800" dirty="0">
                <a:solidFill>
                  <a:schemeClr val="bg1"/>
                </a:solidFill>
              </a:rPr>
              <a:t>https://www.lapland.fi/fi/business/faktat-ja-tilastot/</a:t>
            </a:r>
            <a:endParaRPr kumimoji="0" lang="fi-FI" sz="800" b="0" i="0" u="none" strike="noStrike" cap="none" spc="0" normalizeH="0" baseline="0" dirty="0">
              <a:ln>
                <a:noFill/>
              </a:ln>
              <a:solidFill>
                <a:schemeClr val="bg1"/>
              </a:solidFill>
              <a:effectLst/>
              <a:uFillTx/>
              <a:sym typeface="Clarendon LT Std Roman"/>
            </a:endParaRPr>
          </a:p>
        </p:txBody>
      </p:sp>
      <p:pic>
        <p:nvPicPr>
          <p:cNvPr id="7" name="Kuva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4511" y="3878097"/>
            <a:ext cx="1416675" cy="665056"/>
          </a:xfrm>
          <a:prstGeom prst="rect">
            <a:avLst/>
          </a:prstGeom>
        </p:spPr>
      </p:pic>
      <p:pic>
        <p:nvPicPr>
          <p:cNvPr id="13" name="Kuva 12"/>
          <p:cNvPicPr>
            <a:picLocks noChangeAspect="1"/>
          </p:cNvPicPr>
          <p:nvPr/>
        </p:nvPicPr>
        <p:blipFill>
          <a:blip r:embed="rId13"/>
          <a:stretch>
            <a:fillRect/>
          </a:stretch>
        </p:blipFill>
        <p:spPr>
          <a:xfrm>
            <a:off x="2287523" y="2243246"/>
            <a:ext cx="1047872" cy="576000"/>
          </a:xfrm>
          <a:prstGeom prst="rect">
            <a:avLst/>
          </a:prstGeom>
        </p:spPr>
      </p:pic>
      <p:pic>
        <p:nvPicPr>
          <p:cNvPr id="16" name="Kuva 15"/>
          <p:cNvPicPr>
            <a:picLocks noChangeAspect="1"/>
          </p:cNvPicPr>
          <p:nvPr/>
        </p:nvPicPr>
        <p:blipFill>
          <a:blip r:embed="rId14"/>
          <a:stretch>
            <a:fillRect/>
          </a:stretch>
        </p:blipFill>
        <p:spPr>
          <a:xfrm>
            <a:off x="3894250" y="2292301"/>
            <a:ext cx="971600" cy="576000"/>
          </a:xfrm>
          <a:prstGeom prst="rect">
            <a:avLst/>
          </a:prstGeom>
        </p:spPr>
      </p:pic>
      <p:pic>
        <p:nvPicPr>
          <p:cNvPr id="17" name="Kuva 16"/>
          <p:cNvPicPr>
            <a:picLocks noChangeAspect="1"/>
          </p:cNvPicPr>
          <p:nvPr/>
        </p:nvPicPr>
        <p:blipFill>
          <a:blip r:embed="rId15"/>
          <a:stretch>
            <a:fillRect/>
          </a:stretch>
        </p:blipFill>
        <p:spPr>
          <a:xfrm>
            <a:off x="2542849" y="3006493"/>
            <a:ext cx="982400" cy="576000"/>
          </a:xfrm>
          <a:prstGeom prst="rect">
            <a:avLst/>
          </a:prstGeom>
        </p:spPr>
      </p:pic>
      <p:pic>
        <p:nvPicPr>
          <p:cNvPr id="20" name="Kuva 19"/>
          <p:cNvPicPr>
            <a:picLocks noChangeAspect="1"/>
          </p:cNvPicPr>
          <p:nvPr/>
        </p:nvPicPr>
        <p:blipFill>
          <a:blip r:embed="rId16"/>
          <a:stretch>
            <a:fillRect/>
          </a:stretch>
        </p:blipFill>
        <p:spPr>
          <a:xfrm>
            <a:off x="3667373" y="3006493"/>
            <a:ext cx="1026784" cy="576000"/>
          </a:xfrm>
          <a:prstGeom prst="rect">
            <a:avLst/>
          </a:prstGeom>
        </p:spPr>
      </p:pic>
      <p:sp>
        <p:nvSpPr>
          <p:cNvPr id="21" name="Risti 20"/>
          <p:cNvSpPr/>
          <p:nvPr/>
        </p:nvSpPr>
        <p:spPr>
          <a:xfrm>
            <a:off x="2287523" y="4440396"/>
            <a:ext cx="380475" cy="401896"/>
          </a:xfrm>
          <a:prstGeom prst="plus">
            <a:avLst/>
          </a:prstGeom>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i-FI" sz="3800" b="0" i="0" u="none" strike="noStrike" cap="none" spc="0" normalizeH="0" baseline="0">
              <a:ln>
                <a:noFill/>
              </a:ln>
              <a:solidFill>
                <a:srgbClr val="F48200"/>
              </a:solidFill>
              <a:effectLst/>
              <a:uFillTx/>
              <a:latin typeface="+mj-lt"/>
              <a:ea typeface="+mj-ea"/>
              <a:cs typeface="+mj-cs"/>
              <a:sym typeface="Clarendon LT Std Roman"/>
            </a:endParaRPr>
          </a:p>
        </p:txBody>
      </p:sp>
    </p:spTree>
    <p:extLst>
      <p:ext uri="{BB962C8B-B14F-4D97-AF65-F5344CB8AC3E}">
        <p14:creationId xmlns:p14="http://schemas.microsoft.com/office/powerpoint/2010/main" val="38020724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2308A1-23C4-BF44-B8F1-6FC786A0FF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
            <a:ext cx="2863392" cy="5143500"/>
          </a:xfrm>
          <a:prstGeom prst="rect">
            <a:avLst/>
          </a:prstGeom>
        </p:spPr>
      </p:pic>
      <p:sp>
        <p:nvSpPr>
          <p:cNvPr id="3" name="Dian numeron paikkamerkki 2"/>
          <p:cNvSpPr>
            <a:spLocks noGrp="1"/>
          </p:cNvSpPr>
          <p:nvPr>
            <p:ph type="sldNum" sz="quarter" idx="10"/>
          </p:nvPr>
        </p:nvSpPr>
        <p:spPr>
          <a:xfrm>
            <a:off x="5869788" y="4686328"/>
            <a:ext cx="348343" cy="215444"/>
          </a:xfrm>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lang="uk-UA" sz="800" b="0" i="0" u="none" strike="noStrike" kern="0" cap="none" spc="0" normalizeH="0" baseline="0" noProof="0" smtClean="0">
                <a:ln>
                  <a:noFill/>
                </a:ln>
                <a:solidFill>
                  <a:srgbClr val="000000"/>
                </a:solidFill>
                <a:effectLst/>
                <a:uLnTx/>
                <a:uFillTx/>
                <a:latin typeface="Calibri" panose="020F0502020204030204"/>
                <a:ea typeface="+mj-ea"/>
                <a:cs typeface="+mj-cs"/>
                <a:sym typeface="Clarendon LT Std Roman"/>
              </a:rPr>
              <a:pPr marL="0" marR="0" lvl="0" indent="0" algn="ctr" defTabSz="457200" rtl="0" eaLnBrk="1" fontAlgn="auto" latinLnBrk="0" hangingPunct="0">
                <a:lnSpc>
                  <a:spcPct val="100000"/>
                </a:lnSpc>
                <a:spcBef>
                  <a:spcPts val="0"/>
                </a:spcBef>
                <a:spcAft>
                  <a:spcPts val="0"/>
                </a:spcAft>
                <a:buClrTx/>
                <a:buSzTx/>
                <a:buFontTx/>
                <a:buNone/>
                <a:tabLst/>
                <a:defRPr/>
              </a:pPr>
              <a:t>6</a:t>
            </a:fld>
            <a:endParaRPr kumimoji="0" lang="uk-UA" sz="800" b="0" i="0" u="none" strike="noStrike" kern="0" cap="none" spc="0" normalizeH="0" baseline="0" noProof="0" dirty="0">
              <a:ln>
                <a:noFill/>
              </a:ln>
              <a:solidFill>
                <a:srgbClr val="000000"/>
              </a:solidFill>
              <a:effectLst/>
              <a:uLnTx/>
              <a:uFillTx/>
              <a:latin typeface="Calibri" panose="020F0502020204030204"/>
              <a:ea typeface="+mj-ea"/>
              <a:cs typeface="+mj-cs"/>
              <a:sym typeface="Clarendon LT Std Roman"/>
            </a:endParaRPr>
          </a:p>
        </p:txBody>
      </p:sp>
      <p:sp>
        <p:nvSpPr>
          <p:cNvPr id="5" name="Alatunnisteen paikkamerkki 4"/>
          <p:cNvSpPr>
            <a:spLocks noGrp="1"/>
          </p:cNvSpPr>
          <p:nvPr>
            <p:ph type="ftr" sz="quarter" idx="3"/>
          </p:nvPr>
        </p:nvSpPr>
        <p:spPr>
          <a:xfrm>
            <a:off x="2869151" y="11667"/>
            <a:ext cx="6274849" cy="274637"/>
          </a:xfrm>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fi-FI" sz="700" b="1" i="0" u="none" strike="noStrike" kern="0" cap="all" spc="150" normalizeH="0" baseline="0" noProof="0" dirty="0">
                <a:ln>
                  <a:noFill/>
                </a:ln>
                <a:solidFill>
                  <a:srgbClr val="000000"/>
                </a:solidFill>
                <a:effectLst/>
                <a:uLnTx/>
                <a:uFillTx/>
                <a:latin typeface="Arial" charset="0"/>
                <a:ea typeface="+mj-ea"/>
                <a:cs typeface="+mj-cs"/>
                <a:sym typeface="Clarendon LT Std Roman"/>
              </a:rPr>
              <a:t>MIKSI VETOVOIMASTA NOUSI HALOO</a:t>
            </a:r>
          </a:p>
        </p:txBody>
      </p:sp>
      <p:sp>
        <p:nvSpPr>
          <p:cNvPr id="7" name="Tekstin paikkamerkki 6"/>
          <p:cNvSpPr>
            <a:spLocks noGrp="1"/>
          </p:cNvSpPr>
          <p:nvPr>
            <p:ph type="body" sz="quarter" idx="12"/>
          </p:nvPr>
        </p:nvSpPr>
        <p:spPr>
          <a:xfrm>
            <a:off x="3512875" y="752732"/>
            <a:ext cx="4757023" cy="648996"/>
          </a:xfrm>
        </p:spPr>
        <p:txBody>
          <a:bodyPr/>
          <a:lstStyle/>
          <a:p>
            <a:r>
              <a:rPr lang="fi-FI" sz="2800" spc="-150" dirty="0"/>
              <a:t>Kaikki oli enemmän kuin hyvin ennen Koronaa</a:t>
            </a:r>
          </a:p>
        </p:txBody>
      </p:sp>
      <p:sp>
        <p:nvSpPr>
          <p:cNvPr id="13" name="Tekstin paikkamerkki 3">
            <a:extLst>
              <a:ext uri="{FF2B5EF4-FFF2-40B4-BE49-F238E27FC236}">
                <a16:creationId xmlns:a16="http://schemas.microsoft.com/office/drawing/2014/main" id="{767AC3DE-9086-524A-A1C7-73C703D59C0C}"/>
              </a:ext>
            </a:extLst>
          </p:cNvPr>
          <p:cNvSpPr txBox="1">
            <a:spLocks/>
          </p:cNvSpPr>
          <p:nvPr/>
        </p:nvSpPr>
        <p:spPr>
          <a:xfrm>
            <a:off x="3638880" y="2092714"/>
            <a:ext cx="288396" cy="2507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just"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marL="0" marR="0" lvl="0" indent="0" algn="ctr" defTabSz="457200" rtl="0" eaLnBrk="1" fontAlgn="auto" latinLnBrk="0" hangingPunct="1">
              <a:lnSpc>
                <a:spcPts val="1600"/>
              </a:lnSpc>
              <a:spcBef>
                <a:spcPts val="0"/>
              </a:spcBef>
              <a:spcAft>
                <a:spcPts val="0"/>
              </a:spcAft>
              <a:buClrTx/>
              <a:buSzPct val="100000"/>
              <a:buFont typeface="Arial"/>
              <a:buNone/>
              <a:tabLst/>
              <a:defRPr/>
            </a:pPr>
            <a:endParaRPr kumimoji="0" lang="fi-FI" sz="1200" b="1" i="0" u="none" strike="noStrike" kern="0" cap="none" spc="14" normalizeH="0" baseline="0" noProof="0" dirty="0">
              <a:ln>
                <a:noFill/>
              </a:ln>
              <a:solidFill>
                <a:srgbClr val="000000"/>
              </a:solidFill>
              <a:effectLst/>
              <a:uLnTx/>
              <a:uFillTx/>
              <a:latin typeface="Calibri" panose="020F0502020204030204"/>
              <a:ea typeface="+mn-ea"/>
              <a:cs typeface="+mn-cs"/>
              <a:sym typeface="Clarendon"/>
            </a:endParaRPr>
          </a:p>
        </p:txBody>
      </p:sp>
      <p:sp>
        <p:nvSpPr>
          <p:cNvPr id="17" name="Tekstin paikkamerkki 3">
            <a:extLst>
              <a:ext uri="{FF2B5EF4-FFF2-40B4-BE49-F238E27FC236}">
                <a16:creationId xmlns:a16="http://schemas.microsoft.com/office/drawing/2014/main" id="{CD29FB58-F2F7-4945-9B96-8E5E9405578A}"/>
              </a:ext>
            </a:extLst>
          </p:cNvPr>
          <p:cNvSpPr txBox="1">
            <a:spLocks/>
          </p:cNvSpPr>
          <p:nvPr/>
        </p:nvSpPr>
        <p:spPr>
          <a:xfrm>
            <a:off x="3638588" y="3084553"/>
            <a:ext cx="288396" cy="2507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just" defTabSz="457200" latinLnBrk="0">
              <a:lnSpc>
                <a:spcPts val="1600"/>
              </a:lnSpc>
              <a:spcBef>
                <a:spcPts val="0"/>
              </a:spcBef>
              <a:spcAft>
                <a:spcPts val="0"/>
              </a:spcAft>
              <a:buClrTx/>
              <a:buSzPct val="100000"/>
              <a:buFont typeface="Arial"/>
              <a:buNone/>
              <a:tabLst/>
              <a:defRPr sz="1200" b="0" i="0" u="none" strike="noStrike" cap="none" spc="14" baseline="0">
                <a:ln>
                  <a:noFill/>
                </a:ln>
                <a:solidFill>
                  <a:schemeClr val="bg1"/>
                </a:solidFill>
                <a:uFillTx/>
                <a:latin typeface="+mn-lt"/>
                <a:ea typeface="+mn-ea"/>
                <a:cs typeface="+mn-cs"/>
                <a:sym typeface="Clarendon"/>
              </a:defRPr>
            </a:lvl1pPr>
            <a:lvl2pPr marL="4572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2pPr>
            <a:lvl3pPr marL="9144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3pPr>
            <a:lvl4pPr marL="13716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4pPr>
            <a:lvl5pPr marL="1828800" marR="0" indent="0" algn="just" defTabSz="457200" latinLnBrk="0">
              <a:lnSpc>
                <a:spcPct val="120000"/>
              </a:lnSpc>
              <a:spcBef>
                <a:spcPts val="0"/>
              </a:spcBef>
              <a:spcAft>
                <a:spcPts val="0"/>
              </a:spcAft>
              <a:buClrTx/>
              <a:buSzPct val="100000"/>
              <a:buFont typeface="Arial"/>
              <a:buNone/>
              <a:tabLst/>
              <a:defRPr sz="1500" b="0" i="0" u="none" strike="noStrike" cap="none" spc="14" baseline="0">
                <a:ln>
                  <a:noFill/>
                </a:ln>
                <a:solidFill>
                  <a:schemeClr val="bg1"/>
                </a:solidFill>
                <a:uFillTx/>
                <a:latin typeface="+mn-lt"/>
                <a:ea typeface="+mn-ea"/>
                <a:cs typeface="+mn-cs"/>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marL="0" marR="0" lvl="0" indent="0" algn="ctr" defTabSz="457200" rtl="0" eaLnBrk="1" fontAlgn="auto" latinLnBrk="0" hangingPunct="1">
              <a:lnSpc>
                <a:spcPts val="1600"/>
              </a:lnSpc>
              <a:spcBef>
                <a:spcPts val="0"/>
              </a:spcBef>
              <a:spcAft>
                <a:spcPts val="0"/>
              </a:spcAft>
              <a:buClrTx/>
              <a:buSzPct val="100000"/>
              <a:buFont typeface="Arial"/>
              <a:buNone/>
              <a:tabLst/>
              <a:defRPr/>
            </a:pPr>
            <a:endParaRPr kumimoji="0" lang="fi-FI" sz="1200" b="1" i="0" u="none" strike="noStrike" kern="0" cap="none" spc="14" normalizeH="0" baseline="0" noProof="0" dirty="0">
              <a:ln>
                <a:noFill/>
              </a:ln>
              <a:solidFill>
                <a:srgbClr val="000000"/>
              </a:solidFill>
              <a:effectLst/>
              <a:uLnTx/>
              <a:uFillTx/>
              <a:latin typeface="Calibri" panose="020F0502020204030204"/>
              <a:ea typeface="+mn-ea"/>
              <a:cs typeface="+mn-cs"/>
              <a:sym typeface="Clarendon"/>
            </a:endParaRPr>
          </a:p>
        </p:txBody>
      </p:sp>
      <p:sp>
        <p:nvSpPr>
          <p:cNvPr id="6" name="Päivämäärän paikkamerkki 5"/>
          <p:cNvSpPr>
            <a:spLocks noGrp="1"/>
          </p:cNvSpPr>
          <p:nvPr>
            <p:ph type="dt" sz="half" idx="2"/>
          </p:nvPr>
        </p:nvSpPr>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BB69E3F9-0E88-CE41-B2DE-0E87007F077D}" type="datetime1">
              <a:rPr kumimoji="0" lang="fi-FI" sz="800" b="0" i="0" u="none" strike="noStrike" kern="0" cap="none" spc="150" normalizeH="0" baseline="0" noProof="0" smtClean="0">
                <a:ln>
                  <a:noFill/>
                </a:ln>
                <a:solidFill>
                  <a:srgbClr val="FFFFFF"/>
                </a:solidFill>
                <a:effectLst/>
                <a:uLnTx/>
                <a:uFillTx/>
                <a:latin typeface="Arial" charset="0"/>
                <a:cs typeface="Arial" charset="0"/>
                <a:sym typeface="Clarendon LT Std Roman"/>
              </a:rPr>
              <a:pPr marL="0" marR="0" lvl="0" indent="0" algn="ctr" defTabSz="457200" rtl="0" eaLnBrk="1" fontAlgn="auto" latinLnBrk="0" hangingPunct="0">
                <a:lnSpc>
                  <a:spcPct val="100000"/>
                </a:lnSpc>
                <a:spcBef>
                  <a:spcPts val="0"/>
                </a:spcBef>
                <a:spcAft>
                  <a:spcPts val="0"/>
                </a:spcAft>
                <a:buClrTx/>
                <a:buSzTx/>
                <a:buFontTx/>
                <a:buNone/>
                <a:tabLst/>
                <a:defRPr/>
              </a:pPr>
              <a:t>4.9.2020</a:t>
            </a:fld>
            <a:endParaRPr kumimoji="0" lang="fi-FI" sz="800" b="0" i="0" u="none" strike="noStrike" kern="0" cap="none" spc="150" normalizeH="0" baseline="0" noProof="0" dirty="0">
              <a:ln>
                <a:noFill/>
              </a:ln>
              <a:solidFill>
                <a:srgbClr val="FFFFFF"/>
              </a:solidFill>
              <a:effectLst/>
              <a:uLnTx/>
              <a:uFillTx/>
              <a:latin typeface="Arial" charset="0"/>
              <a:cs typeface="Arial" charset="0"/>
              <a:sym typeface="Clarendon LT Std Roman"/>
            </a:endParaRPr>
          </a:p>
        </p:txBody>
      </p:sp>
      <p:pic>
        <p:nvPicPr>
          <p:cNvPr id="23" name="Kuva 22"/>
          <p:cNvPicPr>
            <a:picLocks noChangeAspect="1"/>
          </p:cNvPicPr>
          <p:nvPr/>
        </p:nvPicPr>
        <p:blipFill>
          <a:blip r:embed="rId4"/>
          <a:stretch>
            <a:fillRect/>
          </a:stretch>
        </p:blipFill>
        <p:spPr>
          <a:xfrm>
            <a:off x="2881522" y="1481009"/>
            <a:ext cx="3162437" cy="1957833"/>
          </a:xfrm>
          <a:prstGeom prst="rect">
            <a:avLst/>
          </a:prstGeom>
        </p:spPr>
      </p:pic>
      <p:pic>
        <p:nvPicPr>
          <p:cNvPr id="24" name="Kuva 23"/>
          <p:cNvPicPr>
            <a:picLocks noChangeAspect="1"/>
          </p:cNvPicPr>
          <p:nvPr/>
        </p:nvPicPr>
        <p:blipFill>
          <a:blip r:embed="rId5"/>
          <a:stretch>
            <a:fillRect/>
          </a:stretch>
        </p:blipFill>
        <p:spPr>
          <a:xfrm>
            <a:off x="5869788" y="3016978"/>
            <a:ext cx="3120849" cy="1944000"/>
          </a:xfrm>
          <a:prstGeom prst="rect">
            <a:avLst/>
          </a:prstGeom>
        </p:spPr>
      </p:pic>
    </p:spTree>
    <p:extLst>
      <p:ext uri="{BB962C8B-B14F-4D97-AF65-F5344CB8AC3E}">
        <p14:creationId xmlns:p14="http://schemas.microsoft.com/office/powerpoint/2010/main" val="77838174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0"/>
          </p:nvPr>
        </p:nvSpPr>
        <p:spPr/>
        <p:txBody>
          <a:bodyPr/>
          <a:lstStyle/>
          <a:p>
            <a:fld id="{86CB4B4D-7CA3-9044-876B-883B54F8677D}" type="slidenum">
              <a:rPr lang="uk-UA" smtClean="0"/>
              <a:pPr/>
              <a:t>7</a:t>
            </a:fld>
            <a:endParaRPr lang="uk-UA"/>
          </a:p>
        </p:txBody>
      </p:sp>
      <p:pic>
        <p:nvPicPr>
          <p:cNvPr id="5" name="Kuva 4"/>
          <p:cNvPicPr>
            <a:picLocks noChangeAspect="1"/>
          </p:cNvPicPr>
          <p:nvPr/>
        </p:nvPicPr>
        <p:blipFill>
          <a:blip r:embed="rId3">
            <a:duotone>
              <a:prstClr val="black"/>
              <a:schemeClr val="tx2">
                <a:tint val="45000"/>
                <a:satMod val="400000"/>
              </a:schemeClr>
            </a:duotone>
          </a:blip>
          <a:stretch>
            <a:fillRect/>
          </a:stretch>
        </p:blipFill>
        <p:spPr>
          <a:xfrm>
            <a:off x="1387464" y="1079046"/>
            <a:ext cx="761863" cy="1390066"/>
          </a:xfrm>
          <a:prstGeom prst="rect">
            <a:avLst/>
          </a:prstGeom>
        </p:spPr>
      </p:pic>
      <p:sp>
        <p:nvSpPr>
          <p:cNvPr id="6" name="Tekstiruutu 5"/>
          <p:cNvSpPr txBox="1"/>
          <p:nvPr/>
        </p:nvSpPr>
        <p:spPr>
          <a:xfrm>
            <a:off x="1379299" y="2427332"/>
            <a:ext cx="76685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i-FI" sz="1000" b="1" i="0" u="none" strike="noStrike" cap="none" spc="0" normalizeH="0" baseline="0" dirty="0">
                <a:ln>
                  <a:noFill/>
                </a:ln>
                <a:solidFill>
                  <a:schemeClr val="bg1"/>
                </a:solidFill>
                <a:effectLst/>
                <a:uFillTx/>
                <a:latin typeface="+mj-lt"/>
                <a:ea typeface="+mj-ea"/>
                <a:cs typeface="+mj-cs"/>
                <a:sym typeface="Clarendon LT Std Roman"/>
              </a:rPr>
              <a:t>Helsinki - Kalajoki</a:t>
            </a:r>
          </a:p>
        </p:txBody>
      </p:sp>
      <p:pic>
        <p:nvPicPr>
          <p:cNvPr id="8" name="Kuva 7"/>
          <p:cNvPicPr>
            <a:picLocks noChangeAspect="1"/>
          </p:cNvPicPr>
          <p:nvPr/>
        </p:nvPicPr>
        <p:blipFill>
          <a:blip r:embed="rId4"/>
          <a:stretch>
            <a:fillRect/>
          </a:stretch>
        </p:blipFill>
        <p:spPr>
          <a:xfrm>
            <a:off x="2598476" y="1318815"/>
            <a:ext cx="4973045" cy="3037772"/>
          </a:xfrm>
          <a:prstGeom prst="rect">
            <a:avLst/>
          </a:prstGeom>
        </p:spPr>
      </p:pic>
      <p:pic>
        <p:nvPicPr>
          <p:cNvPr id="9" name="Kuva 8"/>
          <p:cNvPicPr>
            <a:picLocks noChangeAspect="1"/>
          </p:cNvPicPr>
          <p:nvPr/>
        </p:nvPicPr>
        <p:blipFill>
          <a:blip r:embed="rId5">
            <a:duotone>
              <a:prstClr val="black"/>
              <a:schemeClr val="tx2">
                <a:tint val="45000"/>
                <a:satMod val="400000"/>
              </a:schemeClr>
            </a:duotone>
          </a:blip>
          <a:stretch>
            <a:fillRect/>
          </a:stretch>
        </p:blipFill>
        <p:spPr>
          <a:xfrm>
            <a:off x="1384290" y="2808661"/>
            <a:ext cx="766853" cy="1488828"/>
          </a:xfrm>
          <a:prstGeom prst="rect">
            <a:avLst/>
          </a:prstGeom>
        </p:spPr>
      </p:pic>
      <p:sp>
        <p:nvSpPr>
          <p:cNvPr id="10" name="Tekstiruutu 9"/>
          <p:cNvSpPr txBox="1"/>
          <p:nvPr/>
        </p:nvSpPr>
        <p:spPr>
          <a:xfrm>
            <a:off x="1384290" y="4228509"/>
            <a:ext cx="7618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i-FI" sz="1000" b="1" i="0" u="none" strike="noStrike" cap="none" spc="0" normalizeH="0" baseline="0" dirty="0">
                <a:ln>
                  <a:noFill/>
                </a:ln>
                <a:solidFill>
                  <a:schemeClr val="bg1"/>
                </a:solidFill>
                <a:effectLst/>
                <a:uFillTx/>
                <a:latin typeface="+mn-lt"/>
                <a:ea typeface="+mj-ea"/>
                <a:cs typeface="+mj-cs"/>
                <a:sym typeface="Clarendon LT Std Roman"/>
              </a:rPr>
              <a:t>Lahti-Kempele</a:t>
            </a:r>
          </a:p>
        </p:txBody>
      </p:sp>
      <p:sp>
        <p:nvSpPr>
          <p:cNvPr id="15" name="Tekstiruutu 14"/>
          <p:cNvSpPr txBox="1"/>
          <p:nvPr/>
        </p:nvSpPr>
        <p:spPr>
          <a:xfrm>
            <a:off x="977462" y="310795"/>
            <a:ext cx="7518407"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fi-FI" sz="2600" b="1" spc="-150" dirty="0">
                <a:solidFill>
                  <a:schemeClr val="bg1"/>
                </a:solidFill>
                <a:latin typeface="Arial"/>
                <a:cs typeface="Arial"/>
              </a:rPr>
              <a:t>Luonto ja arktinen sijainti haastavat ja palkitsevat</a:t>
            </a:r>
            <a:endParaRPr lang="fi-FI" sz="2600" b="1" i="0" u="none" strike="noStrike" cap="none" spc="-150" normalizeH="0" baseline="0" dirty="0">
              <a:ln>
                <a:noFill/>
              </a:ln>
              <a:solidFill>
                <a:schemeClr val="bg1"/>
              </a:solidFill>
              <a:effectLst/>
              <a:uFillTx/>
              <a:latin typeface="Arial"/>
              <a:cs typeface="Arial"/>
            </a:endParaRPr>
          </a:p>
        </p:txBody>
      </p:sp>
    </p:spTree>
    <p:extLst>
      <p:ext uri="{BB962C8B-B14F-4D97-AF65-F5344CB8AC3E}">
        <p14:creationId xmlns:p14="http://schemas.microsoft.com/office/powerpoint/2010/main" val="279837473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sällön paikkamerkki 7"/>
          <p:cNvPicPr>
            <a:picLocks noGrp="1" noChangeAspect="1"/>
          </p:cNvPicPr>
          <p:nvPr>
            <p:ph sz="quarter" idx="13"/>
          </p:nvPr>
        </p:nvPicPr>
        <p:blipFill>
          <a:blip r:embed="rId3"/>
          <a:stretch>
            <a:fillRect/>
          </a:stretch>
        </p:blipFill>
        <p:spPr>
          <a:xfrm>
            <a:off x="257361" y="427193"/>
            <a:ext cx="5091912" cy="4392307"/>
          </a:xfrm>
          <a:prstGeom prst="rect">
            <a:avLst/>
          </a:prstGeom>
        </p:spPr>
      </p:pic>
      <p:sp>
        <p:nvSpPr>
          <p:cNvPr id="3" name="Dian numeron paikkamerkki 2"/>
          <p:cNvSpPr>
            <a:spLocks noGrp="1"/>
          </p:cNvSpPr>
          <p:nvPr>
            <p:ph type="sldNum" sz="quarter" idx="10"/>
          </p:nvPr>
        </p:nvSpPr>
        <p:spPr/>
        <p:txBody>
          <a:bodyPr/>
          <a:lstStyle/>
          <a:p>
            <a:fld id="{86CB4B4D-7CA3-9044-876B-883B54F8677D}" type="slidenum">
              <a:rPr lang="uk-UA" smtClean="0"/>
              <a:pPr/>
              <a:t>8</a:t>
            </a:fld>
            <a:endParaRPr lang="uk-UA"/>
          </a:p>
        </p:txBody>
      </p:sp>
      <p:sp>
        <p:nvSpPr>
          <p:cNvPr id="4" name="Tekstin paikkamerkki 3"/>
          <p:cNvSpPr>
            <a:spLocks noGrp="1"/>
          </p:cNvSpPr>
          <p:nvPr>
            <p:ph type="body" sz="quarter" idx="11"/>
          </p:nvPr>
        </p:nvSpPr>
        <p:spPr>
          <a:xfrm>
            <a:off x="5412059" y="2708271"/>
            <a:ext cx="2910951" cy="2085779"/>
          </a:xfrm>
        </p:spPr>
        <p:txBody>
          <a:bodyPr/>
          <a:lstStyle/>
          <a:p>
            <a:pPr>
              <a:lnSpc>
                <a:spcPct val="100000"/>
              </a:lnSpc>
            </a:pPr>
            <a:r>
              <a:rPr lang="fi-FI" sz="2000"/>
              <a:t>Väkiluku on pienentynyt Lapissa koko 2000-luvun ajan muutamia yksittäisiä kuntia lukuun ottamatta.</a:t>
            </a:r>
          </a:p>
        </p:txBody>
      </p:sp>
      <p:sp>
        <p:nvSpPr>
          <p:cNvPr id="6" name="Päivämäärän paikkamerkki 5"/>
          <p:cNvSpPr>
            <a:spLocks noGrp="1"/>
          </p:cNvSpPr>
          <p:nvPr>
            <p:ph type="dt" sz="half" idx="2"/>
          </p:nvPr>
        </p:nvSpPr>
        <p:spPr/>
        <p:txBody>
          <a:bodyPr/>
          <a:lstStyle/>
          <a:p>
            <a:fld id="{446B6B13-11F9-E64B-ACC7-EB7492C49653}" type="datetime1">
              <a:rPr lang="fi-FI" smtClean="0"/>
              <a:t>4.9.2020</a:t>
            </a:fld>
            <a:endParaRPr lang="fi-FI"/>
          </a:p>
        </p:txBody>
      </p:sp>
      <p:sp>
        <p:nvSpPr>
          <p:cNvPr id="7" name="Tekstin paikkamerkki 6"/>
          <p:cNvSpPr>
            <a:spLocks noGrp="1"/>
          </p:cNvSpPr>
          <p:nvPr>
            <p:ph type="body" sz="quarter" idx="12"/>
          </p:nvPr>
        </p:nvSpPr>
        <p:spPr>
          <a:xfrm>
            <a:off x="5349273" y="1494262"/>
            <a:ext cx="3428967" cy="1129085"/>
          </a:xfrm>
        </p:spPr>
        <p:txBody>
          <a:bodyPr/>
          <a:lstStyle/>
          <a:p>
            <a:r>
              <a:rPr lang="fi-FI" sz="4000"/>
              <a:t>Väki vähenee mutta pidot tuskin paranevat</a:t>
            </a:r>
          </a:p>
        </p:txBody>
      </p:sp>
      <p:sp>
        <p:nvSpPr>
          <p:cNvPr id="9" name="Alatunnisteen paikkamerkki 4"/>
          <p:cNvSpPr>
            <a:spLocks noGrp="1"/>
          </p:cNvSpPr>
          <p:nvPr>
            <p:ph type="ftr" sz="quarter" idx="3"/>
          </p:nvPr>
        </p:nvSpPr>
        <p:spPr>
          <a:xfrm>
            <a:off x="1434574" y="0"/>
            <a:ext cx="6274849" cy="274637"/>
          </a:xfrm>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fi-FI" sz="700" b="0" i="0" u="none" strike="noStrike" kern="0" cap="all" spc="150" normalizeH="0" baseline="0" noProof="0" dirty="0">
                <a:ln>
                  <a:noFill/>
                </a:ln>
                <a:solidFill>
                  <a:srgbClr val="000000"/>
                </a:solidFill>
                <a:effectLst/>
                <a:uLnTx/>
                <a:uFillTx/>
                <a:latin typeface="Arial" charset="0"/>
                <a:ea typeface="+mj-ea"/>
                <a:cs typeface="+mj-cs"/>
                <a:sym typeface="Clarendon LT Std Roman"/>
              </a:rPr>
              <a:t>MIKSI VETOVOIMASTA NOUSI HALOO</a:t>
            </a:r>
          </a:p>
        </p:txBody>
      </p:sp>
    </p:spTree>
    <p:extLst>
      <p:ext uri="{BB962C8B-B14F-4D97-AF65-F5344CB8AC3E}">
        <p14:creationId xmlns:p14="http://schemas.microsoft.com/office/powerpoint/2010/main" val="109290783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C5A107-D3F5-F042-B360-996C1E5B8B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11734" y="0"/>
            <a:ext cx="3632265" cy="5143500"/>
          </a:xfrm>
          <a:prstGeom prst="rect">
            <a:avLst/>
          </a:prstGeom>
        </p:spPr>
      </p:pic>
      <p:sp>
        <p:nvSpPr>
          <p:cNvPr id="3" name="Dian numeron paikkamerkki 2"/>
          <p:cNvSpPr>
            <a:spLocks noGrp="1"/>
          </p:cNvSpPr>
          <p:nvPr>
            <p:ph type="sldNum" sz="quarter" idx="10"/>
          </p:nvPr>
        </p:nvSpPr>
        <p:spPr>
          <a:xfrm>
            <a:off x="2614748" y="4686328"/>
            <a:ext cx="348343" cy="215444"/>
          </a:xfrm>
        </p:spPr>
        <p:txBody>
          <a:bodyPr/>
          <a:lstStyle/>
          <a:p>
            <a:fld id="{86CB4B4D-7CA3-9044-876B-883B54F8677D}" type="slidenum">
              <a:rPr lang="uk-UA" smtClean="0"/>
              <a:pPr/>
              <a:t>9</a:t>
            </a:fld>
            <a:endParaRPr lang="uk-UA" dirty="0"/>
          </a:p>
        </p:txBody>
      </p:sp>
      <p:sp>
        <p:nvSpPr>
          <p:cNvPr id="6" name="Päivämäärän paikkamerkki 5"/>
          <p:cNvSpPr>
            <a:spLocks noGrp="1"/>
          </p:cNvSpPr>
          <p:nvPr>
            <p:ph type="dt" sz="half" idx="2"/>
          </p:nvPr>
        </p:nvSpPr>
        <p:spPr/>
        <p:txBody>
          <a:bodyPr/>
          <a:lstStyle/>
          <a:p>
            <a:fld id="{BB69E3F9-0E88-CE41-B2DE-0E87007F077D}" type="datetime1">
              <a:rPr lang="fi-FI" smtClean="0"/>
              <a:t>4.9.2020</a:t>
            </a:fld>
            <a:endParaRPr lang="fi-FI" dirty="0"/>
          </a:p>
        </p:txBody>
      </p:sp>
      <p:sp>
        <p:nvSpPr>
          <p:cNvPr id="9" name="Tekstin paikkamerkki 3">
            <a:extLst>
              <a:ext uri="{FF2B5EF4-FFF2-40B4-BE49-F238E27FC236}">
                <a16:creationId xmlns:a16="http://schemas.microsoft.com/office/drawing/2014/main" id="{ECA3F628-278A-2A4D-BBD1-C44F03CF22F9}"/>
              </a:ext>
            </a:extLst>
          </p:cNvPr>
          <p:cNvSpPr>
            <a:spLocks noGrp="1"/>
          </p:cNvSpPr>
          <p:nvPr>
            <p:ph type="body" sz="quarter" idx="11"/>
          </p:nvPr>
        </p:nvSpPr>
        <p:spPr>
          <a:xfrm>
            <a:off x="1111527" y="1708353"/>
            <a:ext cx="4385447" cy="2458253"/>
          </a:xfrm>
        </p:spPr>
        <p:txBody>
          <a:bodyPr/>
          <a:lstStyle/>
          <a:p>
            <a:pPr lvl="0" rtl="0">
              <a:lnSpc>
                <a:spcPct val="120000"/>
              </a:lnSpc>
              <a:defRPr/>
            </a:pPr>
            <a:r>
              <a:rPr lang="fi-FI" dirty="0">
                <a:latin typeface="Arial" panose="020B0604020202020204" pitchFamily="34" charset="0"/>
                <a:cs typeface="Arial" panose="020B0604020202020204" pitchFamily="34" charset="0"/>
              </a:rPr>
              <a:t>”</a:t>
            </a:r>
            <a:r>
              <a:rPr lang="fi-FI" sz="1100" dirty="0">
                <a:latin typeface="Arial" panose="020B0604020202020204" pitchFamily="34" charset="0"/>
                <a:cs typeface="Arial" panose="020B0604020202020204" pitchFamily="34" charset="0"/>
              </a:rPr>
              <a:t> Samaan aikaan kun Lapin yritysten liikevaihto on kasvanut 14,8 % vuodesta 2015, ei tämä ole vielä näkynyt samanlaisena kasvuna henkilöstön määrässä, mutta alueen työttömyys on laskenut voimakkaasti. Kauppakamarin toteuttamassa kyselyssä vajaa 40 prosenttia vastaajista ilmoitti rekrytointitarpeensa kasvavan seuraavan 6 kuukauden aikana. Pidemmällä 3-5 vuoden aikajänteellä </a:t>
            </a:r>
            <a:r>
              <a:rPr lang="fi-FI" sz="1100" b="1" dirty="0">
                <a:latin typeface="Arial" panose="020B0604020202020204" pitchFamily="34" charset="0"/>
                <a:cs typeface="Arial" panose="020B0604020202020204" pitchFamily="34" charset="0"/>
              </a:rPr>
              <a:t>rekrytointitarve kasvaa 60 prosentilla</a:t>
            </a:r>
            <a:r>
              <a:rPr lang="fi-FI" sz="1100" dirty="0">
                <a:latin typeface="Arial" panose="020B0604020202020204" pitchFamily="34" charset="0"/>
                <a:cs typeface="Arial" panose="020B0604020202020204" pitchFamily="34" charset="0"/>
              </a:rPr>
              <a:t> vastaajista.</a:t>
            </a:r>
          </a:p>
          <a:p>
            <a:pPr lvl="0" rtl="0">
              <a:lnSpc>
                <a:spcPct val="120000"/>
              </a:lnSpc>
              <a:defRPr/>
            </a:pPr>
            <a:endParaRPr lang="fi-FI" sz="1100" dirty="0">
              <a:latin typeface="Arial" panose="020B0604020202020204" pitchFamily="34" charset="0"/>
              <a:cs typeface="Arial" panose="020B0604020202020204" pitchFamily="34" charset="0"/>
            </a:endParaRPr>
          </a:p>
          <a:p>
            <a:pPr lvl="0" rtl="0">
              <a:lnSpc>
                <a:spcPct val="120000"/>
              </a:lnSpc>
              <a:defRPr/>
            </a:pPr>
            <a:r>
              <a:rPr lang="fi-FI" sz="1100" dirty="0">
                <a:latin typeface="Arial"/>
                <a:cs typeface="Arial"/>
              </a:rPr>
              <a:t>”Pohjois-Suomessa on vireillä investointihankkeita arviolta 12-13 miljardin euron edestä niin teollisuudessa, kaivosteollisuudessa kuin matkailussakin. </a:t>
            </a:r>
            <a:r>
              <a:rPr lang="fi-FI" sz="1100" b="1" dirty="0">
                <a:latin typeface="Arial"/>
                <a:cs typeface="Arial"/>
              </a:rPr>
              <a:t>Tulevaisuuden työvoiman tarve pelkästään Lapissa on tuhansia, jopa reilusti yli 10000 ja osaajatarve on suuri kaikilla toimialoilla</a:t>
            </a:r>
            <a:r>
              <a:rPr lang="fi-FI" sz="1100" dirty="0">
                <a:latin typeface="Arial"/>
                <a:cs typeface="Arial"/>
              </a:rPr>
              <a:t>”. </a:t>
            </a:r>
          </a:p>
          <a:p>
            <a:pPr lvl="0" rtl="0">
              <a:lnSpc>
                <a:spcPct val="120000"/>
              </a:lnSpc>
              <a:defRPr/>
            </a:pPr>
            <a:endParaRPr lang="fi-FI" sz="1100" dirty="0">
              <a:latin typeface="Arial"/>
              <a:cs typeface="Arial"/>
            </a:endParaRPr>
          </a:p>
          <a:p>
            <a:pPr hangingPunct="1">
              <a:defRPr/>
            </a:pPr>
            <a:r>
              <a:rPr lang="fi-FI" sz="1100" dirty="0">
                <a:latin typeface="Arial"/>
                <a:cs typeface="Arial"/>
              </a:rPr>
              <a:t>- </a:t>
            </a:r>
            <a:r>
              <a:rPr lang="fi-FI" sz="1100" b="1" dirty="0">
                <a:latin typeface="Arial"/>
                <a:cs typeface="Arial"/>
              </a:rPr>
              <a:t>Timo Rautajoki</a:t>
            </a:r>
            <a:r>
              <a:rPr lang="fi-FI" sz="1100" dirty="0">
                <a:latin typeface="Arial"/>
                <a:cs typeface="Arial"/>
              </a:rPr>
              <a:t>, Lapin kauppakamari, syksy 2019</a:t>
            </a:r>
            <a:endParaRPr lang="fi-FI" sz="1100" dirty="0">
              <a:latin typeface="Arial" panose="020B0604020202020204" pitchFamily="34" charset="0"/>
              <a:cs typeface="Arial" panose="020B0604020202020204" pitchFamily="34" charset="0"/>
            </a:endParaRPr>
          </a:p>
        </p:txBody>
      </p:sp>
      <p:sp>
        <p:nvSpPr>
          <p:cNvPr id="10" name="Alatunnisteen paikkamerkki 4">
            <a:extLst>
              <a:ext uri="{FF2B5EF4-FFF2-40B4-BE49-F238E27FC236}">
                <a16:creationId xmlns:a16="http://schemas.microsoft.com/office/drawing/2014/main" id="{5EED377C-884D-4147-BA67-CACF02E01EB1}"/>
              </a:ext>
            </a:extLst>
          </p:cNvPr>
          <p:cNvSpPr txBox="1">
            <a:spLocks/>
          </p:cNvSpPr>
          <p:nvPr/>
        </p:nvSpPr>
        <p:spPr>
          <a:xfrm>
            <a:off x="1" y="188164"/>
            <a:ext cx="5496974" cy="274637"/>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800" b="0" i="0" u="none" strike="noStrike" cap="all" spc="150" normalizeH="0" baseline="0">
                <a:ln>
                  <a:noFill/>
                </a:ln>
                <a:solidFill>
                  <a:schemeClr val="bg1"/>
                </a:solidFill>
                <a:effectLst/>
                <a:uFillTx/>
                <a:latin typeface="Arial" charset="0"/>
                <a:ea typeface="+mj-ea"/>
                <a:cs typeface="+mj-cs"/>
                <a:sym typeface="Clarendon LT Std Roman"/>
              </a:defRPr>
            </a:lvl1pPr>
            <a:lvl2pPr marL="0" marR="0" indent="45720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2pPr>
            <a:lvl3pPr marL="0" marR="0" indent="91440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3pPr>
            <a:lvl4pPr marL="0" marR="0" indent="137160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4pPr>
            <a:lvl5pPr marL="0" marR="0" indent="182880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5pPr>
            <a:lvl6pPr marL="0" marR="0" indent="228600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6pPr>
            <a:lvl7pPr marL="0" marR="0" indent="274320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7pPr>
            <a:lvl8pPr marL="0" marR="0" indent="320040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8pPr>
            <a:lvl9pPr marL="0" marR="0" indent="365760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lvl9pPr>
          </a:lstStyle>
          <a:p>
            <a:r>
              <a:rPr lang="fi-FI" dirty="0"/>
              <a:t>Miksi vetovoimasta nousi haloo</a:t>
            </a:r>
          </a:p>
        </p:txBody>
      </p:sp>
      <p:sp>
        <p:nvSpPr>
          <p:cNvPr id="11" name="Tekstin paikkamerkki 6">
            <a:extLst>
              <a:ext uri="{FF2B5EF4-FFF2-40B4-BE49-F238E27FC236}">
                <a16:creationId xmlns:a16="http://schemas.microsoft.com/office/drawing/2014/main" id="{E065C7C1-95CE-2749-9AAA-04D7BB96C7D7}"/>
              </a:ext>
            </a:extLst>
          </p:cNvPr>
          <p:cNvSpPr txBox="1">
            <a:spLocks/>
          </p:cNvSpPr>
          <p:nvPr/>
        </p:nvSpPr>
        <p:spPr>
          <a:xfrm>
            <a:off x="510802" y="462801"/>
            <a:ext cx="4313113" cy="1245552"/>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chorCtr="0">
            <a:noAutofit/>
          </a:bodyPr>
          <a:lstStyle>
            <a:lvl1pPr marL="0" marR="0" indent="0" algn="l" defTabSz="457200" latinLnBrk="0">
              <a:lnSpc>
                <a:spcPts val="3500"/>
              </a:lnSpc>
              <a:spcBef>
                <a:spcPts val="0"/>
              </a:spcBef>
              <a:spcAft>
                <a:spcPts val="0"/>
              </a:spcAft>
              <a:buClrTx/>
              <a:buSzPct val="100000"/>
              <a:buFont typeface="Arial"/>
              <a:buNone/>
              <a:tabLst/>
              <a:defRPr sz="3500" b="1" i="0" u="none" strike="noStrike" cap="none" spc="-300" baseline="0">
                <a:ln>
                  <a:noFill/>
                </a:ln>
                <a:solidFill>
                  <a:schemeClr val="bg1"/>
                </a:solidFill>
                <a:uFillTx/>
                <a:latin typeface="Arial" charset="0"/>
                <a:ea typeface="Arial" charset="0"/>
                <a:cs typeface="Arial" charset="0"/>
                <a:sym typeface="Clarendon"/>
              </a:defRPr>
            </a:lvl1pPr>
            <a:lvl2pPr marL="661307" marR="0" indent="-204107" algn="l" defTabSz="457200" latinLnBrk="0">
              <a:lnSpc>
                <a:spcPct val="120000"/>
              </a:lnSpc>
              <a:spcBef>
                <a:spcPts val="0"/>
              </a:spcBef>
              <a:spcAft>
                <a:spcPts val="0"/>
              </a:spcAft>
              <a:buClrTx/>
              <a:buSzPct val="100000"/>
              <a:buFont typeface="Arial"/>
              <a:buChar char="–"/>
              <a:tabLst/>
              <a:defRPr sz="5500" b="0" i="0" u="none" strike="noStrike" cap="none" spc="14" baseline="0">
                <a:ln>
                  <a:noFill/>
                </a:ln>
                <a:solidFill>
                  <a:schemeClr val="bg1"/>
                </a:solidFill>
                <a:uFillTx/>
                <a:latin typeface="Arial" charset="0"/>
                <a:ea typeface="Arial" charset="0"/>
                <a:cs typeface="Arial" charset="0"/>
                <a:sym typeface="Clarendon"/>
              </a:defRPr>
            </a:lvl2pPr>
            <a:lvl3pPr marL="1116105" marR="0" indent="-201705" algn="l" defTabSz="457200" latinLnBrk="0">
              <a:lnSpc>
                <a:spcPct val="120000"/>
              </a:lnSpc>
              <a:spcBef>
                <a:spcPts val="0"/>
              </a:spcBef>
              <a:spcAft>
                <a:spcPts val="0"/>
              </a:spcAft>
              <a:buClrTx/>
              <a:buSzPct val="100000"/>
              <a:buFont typeface="Arial"/>
              <a:buChar char="•"/>
              <a:tabLst/>
              <a:defRPr sz="5500" b="0" i="0" u="none" strike="noStrike" cap="none" spc="14" baseline="0">
                <a:ln>
                  <a:noFill/>
                </a:ln>
                <a:solidFill>
                  <a:schemeClr val="bg1"/>
                </a:solidFill>
                <a:uFillTx/>
                <a:latin typeface="Arial" charset="0"/>
                <a:ea typeface="Arial" charset="0"/>
                <a:cs typeface="Arial" charset="0"/>
                <a:sym typeface="Clarendon"/>
              </a:defRPr>
            </a:lvl3pPr>
            <a:lvl4pPr marL="1573305" marR="0" indent="-201705" algn="l" defTabSz="457200" latinLnBrk="0">
              <a:lnSpc>
                <a:spcPct val="120000"/>
              </a:lnSpc>
              <a:spcBef>
                <a:spcPts val="0"/>
              </a:spcBef>
              <a:spcAft>
                <a:spcPts val="0"/>
              </a:spcAft>
              <a:buClrTx/>
              <a:buSzPct val="100000"/>
              <a:buFont typeface="Arial"/>
              <a:buChar char="–"/>
              <a:tabLst/>
              <a:defRPr sz="5500" b="0" i="0" u="none" strike="noStrike" cap="none" spc="14" baseline="0">
                <a:ln>
                  <a:noFill/>
                </a:ln>
                <a:solidFill>
                  <a:schemeClr val="bg1"/>
                </a:solidFill>
                <a:uFillTx/>
                <a:latin typeface="Arial" charset="0"/>
                <a:ea typeface="Arial" charset="0"/>
                <a:cs typeface="Arial" charset="0"/>
                <a:sym typeface="Clarendon"/>
              </a:defRPr>
            </a:lvl4pPr>
            <a:lvl5pPr marL="2030505" marR="0" indent="-201705" algn="l" defTabSz="457200" latinLnBrk="0">
              <a:lnSpc>
                <a:spcPct val="120000"/>
              </a:lnSpc>
              <a:spcBef>
                <a:spcPts val="0"/>
              </a:spcBef>
              <a:spcAft>
                <a:spcPts val="0"/>
              </a:spcAft>
              <a:buClrTx/>
              <a:buSzPct val="100000"/>
              <a:buFont typeface="Arial"/>
              <a:buChar char="»"/>
              <a:tabLst/>
              <a:defRPr sz="5500" b="0" i="0" u="none" strike="noStrike" cap="none" spc="14" baseline="0">
                <a:ln>
                  <a:noFill/>
                </a:ln>
                <a:solidFill>
                  <a:schemeClr val="bg1"/>
                </a:solidFill>
                <a:uFillTx/>
                <a:latin typeface="Arial" charset="0"/>
                <a:ea typeface="Arial" charset="0"/>
                <a:cs typeface="Arial" charset="0"/>
                <a:sym typeface="Clarendon"/>
              </a:defRPr>
            </a:lvl5pPr>
            <a:lvl6pPr marL="24574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6pPr>
            <a:lvl7pPr marL="29146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7pPr>
            <a:lvl8pPr marL="33718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8pPr>
            <a:lvl9pPr marL="3829050" marR="0" indent="-171450" algn="l" defTabSz="457200" latinLnBrk="0">
              <a:lnSpc>
                <a:spcPct val="120000"/>
              </a:lnSpc>
              <a:spcBef>
                <a:spcPts val="0"/>
              </a:spcBef>
              <a:spcAft>
                <a:spcPts val="0"/>
              </a:spcAft>
              <a:buClrTx/>
              <a:buSzPct val="100000"/>
              <a:buFont typeface="Arial"/>
              <a:buChar char="•"/>
              <a:tabLst/>
              <a:defRPr sz="1500" b="0" i="0" u="none" strike="noStrike" cap="none" spc="14" baseline="0">
                <a:ln>
                  <a:noFill/>
                </a:ln>
                <a:solidFill>
                  <a:srgbClr val="032A65"/>
                </a:solidFill>
                <a:uFillTx/>
                <a:latin typeface="+mn-lt"/>
                <a:ea typeface="+mn-ea"/>
                <a:cs typeface="+mn-cs"/>
                <a:sym typeface="Clarendon"/>
              </a:defRPr>
            </a:lvl9pPr>
          </a:lstStyle>
          <a:p>
            <a:pPr lvl="0" algn="ctr">
              <a:lnSpc>
                <a:spcPct val="100000"/>
              </a:lnSpc>
              <a:buSzTx/>
              <a:defRPr/>
            </a:pPr>
            <a:r>
              <a:rPr lang="fi-FI" sz="2000" spc="150" dirty="0">
                <a:sym typeface="Clarendon LT Std Roman"/>
              </a:rPr>
              <a:t>Väestö vähenee - pula osaavasta työvoimasta!</a:t>
            </a:r>
          </a:p>
        </p:txBody>
      </p:sp>
      <p:pic>
        <p:nvPicPr>
          <p:cNvPr id="19" name="Kuva 11">
            <a:extLst>
              <a:ext uri="{FF2B5EF4-FFF2-40B4-BE49-F238E27FC236}">
                <a16:creationId xmlns:a16="http://schemas.microsoft.com/office/drawing/2014/main" id="{4E1EC57A-39F4-CA47-BF8E-D131FF7DB0E6}"/>
              </a:ext>
            </a:extLst>
          </p:cNvPr>
          <p:cNvPicPr>
            <a:picLocks noChangeAspect="1"/>
          </p:cNvPicPr>
          <p:nvPr/>
        </p:nvPicPr>
        <p:blipFill>
          <a:blip r:embed="rId4" cstate="screen">
            <a:lum bright="100000"/>
            <a:extLst>
              <a:ext uri="{28A0092B-C50C-407E-A947-70E740481C1C}">
                <a14:useLocalDpi xmlns:a14="http://schemas.microsoft.com/office/drawing/2010/main"/>
              </a:ext>
            </a:extLst>
          </a:blip>
          <a:stretch>
            <a:fillRect/>
          </a:stretch>
        </p:blipFill>
        <p:spPr>
          <a:xfrm rot="5400000">
            <a:off x="8553453" y="2465647"/>
            <a:ext cx="573463" cy="212207"/>
          </a:xfrm>
          <a:prstGeom prst="rect">
            <a:avLst/>
          </a:prstGeom>
        </p:spPr>
      </p:pic>
    </p:spTree>
    <p:extLst>
      <p:ext uri="{BB962C8B-B14F-4D97-AF65-F5344CB8AC3E}">
        <p14:creationId xmlns:p14="http://schemas.microsoft.com/office/powerpoint/2010/main" val="1226906150"/>
      </p:ext>
    </p:extLst>
  </p:cSld>
  <p:clrMapOvr>
    <a:masterClrMapping/>
  </p:clrMapOvr>
  <p:transition spd="med"/>
</p:sld>
</file>

<file path=ppt/theme/theme1.xml><?xml version="1.0" encoding="utf-8"?>
<a:theme xmlns:a="http://schemas.openxmlformats.org/drawingml/2006/main" name="White">
  <a:themeElements>
    <a:clrScheme name="Lapland">
      <a:dk1>
        <a:srgbClr val="000000"/>
      </a:dk1>
      <a:lt1>
        <a:srgbClr val="FFFFFF"/>
      </a:lt1>
      <a:dk2>
        <a:srgbClr val="53585F"/>
      </a:dk2>
      <a:lt2>
        <a:srgbClr val="FFFFFF"/>
      </a:lt2>
      <a:accent1>
        <a:srgbClr val="A6CE38"/>
      </a:accent1>
      <a:accent2>
        <a:srgbClr val="B379B3"/>
      </a:accent2>
      <a:accent3>
        <a:srgbClr val="ED1C24"/>
      </a:accent3>
      <a:accent4>
        <a:srgbClr val="F7931E"/>
      </a:accent4>
      <a:accent5>
        <a:srgbClr val="F287B7"/>
      </a:accent5>
      <a:accent6>
        <a:srgbClr val="FFEB2C"/>
      </a:accent6>
      <a:hlink>
        <a:srgbClr val="00AEEF"/>
      </a:hlink>
      <a:folHlink>
        <a:srgbClr val="00AEE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Lapland">
      <a:dk1>
        <a:srgbClr val="000000"/>
      </a:dk1>
      <a:lt1>
        <a:srgbClr val="FFFFFF"/>
      </a:lt1>
      <a:dk2>
        <a:srgbClr val="53585F"/>
      </a:dk2>
      <a:lt2>
        <a:srgbClr val="FFFFFF"/>
      </a:lt2>
      <a:accent1>
        <a:srgbClr val="A6CE38"/>
      </a:accent1>
      <a:accent2>
        <a:srgbClr val="B379B3"/>
      </a:accent2>
      <a:accent3>
        <a:srgbClr val="ED1C24"/>
      </a:accent3>
      <a:accent4>
        <a:srgbClr val="F7931E"/>
      </a:accent4>
      <a:accent5>
        <a:srgbClr val="F287B7"/>
      </a:accent5>
      <a:accent6>
        <a:srgbClr val="FFEB2C"/>
      </a:accent6>
      <a:hlink>
        <a:srgbClr val="00AEEF"/>
      </a:hlink>
      <a:folHlink>
        <a:srgbClr val="00AEE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White">
  <a:themeElements>
    <a:clrScheme name="Lapland">
      <a:dk1>
        <a:srgbClr val="000000"/>
      </a:dk1>
      <a:lt1>
        <a:srgbClr val="FFFFFF"/>
      </a:lt1>
      <a:dk2>
        <a:srgbClr val="53585F"/>
      </a:dk2>
      <a:lt2>
        <a:srgbClr val="FFFFFF"/>
      </a:lt2>
      <a:accent1>
        <a:srgbClr val="A6CE38"/>
      </a:accent1>
      <a:accent2>
        <a:srgbClr val="B379B3"/>
      </a:accent2>
      <a:accent3>
        <a:srgbClr val="ED1C24"/>
      </a:accent3>
      <a:accent4>
        <a:srgbClr val="F7931E"/>
      </a:accent4>
      <a:accent5>
        <a:srgbClr val="F287B7"/>
      </a:accent5>
      <a:accent6>
        <a:srgbClr val="FFEB2C"/>
      </a:accent6>
      <a:hlink>
        <a:srgbClr val="00AEEF"/>
      </a:hlink>
      <a:folHlink>
        <a:srgbClr val="00AEE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3_White">
  <a:themeElements>
    <a:clrScheme name="Lapland">
      <a:dk1>
        <a:srgbClr val="000000"/>
      </a:dk1>
      <a:lt1>
        <a:srgbClr val="FFFFFF"/>
      </a:lt1>
      <a:dk2>
        <a:srgbClr val="53585F"/>
      </a:dk2>
      <a:lt2>
        <a:srgbClr val="FFFFFF"/>
      </a:lt2>
      <a:accent1>
        <a:srgbClr val="A6CE38"/>
      </a:accent1>
      <a:accent2>
        <a:srgbClr val="B379B3"/>
      </a:accent2>
      <a:accent3>
        <a:srgbClr val="ED1C24"/>
      </a:accent3>
      <a:accent4>
        <a:srgbClr val="F7931E"/>
      </a:accent4>
      <a:accent5>
        <a:srgbClr val="F287B7"/>
      </a:accent5>
      <a:accent6>
        <a:srgbClr val="FFEB2C"/>
      </a:accent6>
      <a:hlink>
        <a:srgbClr val="00AEEF"/>
      </a:hlink>
      <a:folHlink>
        <a:srgbClr val="00AEE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larendon LT Std Roman"/>
        <a:ea typeface="Clarendon LT Std Roman"/>
        <a:cs typeface="Clarendon LT Std Roman"/>
      </a:majorFont>
      <a:minorFont>
        <a:latin typeface="Clarendon"/>
        <a:ea typeface="Clarendon"/>
        <a:cs typeface="Clarendo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48200"/>
            </a:solidFill>
            <a:effectLst/>
            <a:uFillTx/>
            <a:latin typeface="+mj-lt"/>
            <a:ea typeface="+mj-ea"/>
            <a:cs typeface="+mj-cs"/>
            <a:sym typeface="Clarendon LT Std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612F9DE4DF67F24592896EFDE1D519C2" ma:contentTypeVersion="11" ma:contentTypeDescription="Luo uusi asiakirja." ma:contentTypeScope="" ma:versionID="ec3093caacc8185034b58966ad18f02d">
  <xsd:schema xmlns:xsd="http://www.w3.org/2001/XMLSchema" xmlns:xs="http://www.w3.org/2001/XMLSchema" xmlns:p="http://schemas.microsoft.com/office/2006/metadata/properties" xmlns:ns3="f258f968-ffd3-4181-9bcf-2ffea09065d4" xmlns:ns4="9a999808-b300-4aa5-9e9d-fafb1480f1e7" targetNamespace="http://schemas.microsoft.com/office/2006/metadata/properties" ma:root="true" ma:fieldsID="83d572d23722ed05e65e781ffec14771" ns3:_="" ns4:_="">
    <xsd:import namespace="f258f968-ffd3-4181-9bcf-2ffea09065d4"/>
    <xsd:import namespace="9a999808-b300-4aa5-9e9d-fafb1480f1e7"/>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58f968-ffd3-4181-9bcf-2ffea09065d4"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SharingHintHash" ma:index="10" nillable="true" ma:displayName="Jakamisvihjeen hajautus" ma:description="" ma:hidden="true" ma:internalName="SharingHintHash" ma:readOnly="true">
      <xsd:simpleType>
        <xsd:restriction base="dms:Text"/>
      </xsd:simpleType>
    </xsd:element>
    <xsd:element name="LastSharedByUser" ma:index="11" nillable="true" ma:displayName="Käyttäjä jakanut viimeksi" ma:internalName="LastSharedByUser" ma:readOnly="true">
      <xsd:simpleType>
        <xsd:restriction base="dms:Note">
          <xsd:maxLength value="255"/>
        </xsd:restriction>
      </xsd:simpleType>
    </xsd:element>
    <xsd:element name="LastSharedByTime" ma:index="12" nillable="true" ma:displayName="Jaettu viimeksi ajankohtana"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a999808-b300-4aa5-9e9d-fafb1480f1e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4CEC63-79FE-49B1-8AE1-5F031AFDF553}">
  <ds:schemaRefs>
    <ds:schemaRef ds:uri="9a999808-b300-4aa5-9e9d-fafb1480f1e7"/>
    <ds:schemaRef ds:uri="f258f968-ffd3-4181-9bcf-2ffea09065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1B616CF-F8F8-4237-AB71-2E41D6129968}">
  <ds:schemaRefs>
    <ds:schemaRef ds:uri="http://schemas.microsoft.com/sharepoint/v3/contenttype/forms"/>
  </ds:schemaRefs>
</ds:datastoreItem>
</file>

<file path=customXml/itemProps3.xml><?xml version="1.0" encoding="utf-8"?>
<ds:datastoreItem xmlns:ds="http://schemas.openxmlformats.org/officeDocument/2006/customXml" ds:itemID="{D76107E2-D9B3-49B8-9ECF-4BB40CDA69E6}">
  <ds:schemaRefs>
    <ds:schemaRef ds:uri="9a999808-b300-4aa5-9e9d-fafb1480f1e7"/>
    <ds:schemaRef ds:uri="f258f968-ffd3-4181-9bcf-2ffea09065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5950</TotalTime>
  <Words>754</Words>
  <Application>Microsoft Office PowerPoint</Application>
  <PresentationFormat>Näytössä katseltava esitys (16:9)</PresentationFormat>
  <Paragraphs>100</Paragraphs>
  <Slides>13</Slides>
  <Notes>9</Notes>
  <HiddenSlides>0</HiddenSlides>
  <MMClips>0</MMClips>
  <ScaleCrop>false</ScaleCrop>
  <HeadingPairs>
    <vt:vector size="6" baseType="variant">
      <vt:variant>
        <vt:lpstr>Käytetyt fontit</vt:lpstr>
      </vt:variant>
      <vt:variant>
        <vt:i4>4</vt:i4>
      </vt:variant>
      <vt:variant>
        <vt:lpstr>Teema</vt:lpstr>
      </vt:variant>
      <vt:variant>
        <vt:i4>4</vt:i4>
      </vt:variant>
      <vt:variant>
        <vt:lpstr>Dian otsikot</vt:lpstr>
      </vt:variant>
      <vt:variant>
        <vt:i4>13</vt:i4>
      </vt:variant>
    </vt:vector>
  </HeadingPairs>
  <TitlesOfParts>
    <vt:vector size="21" baseType="lpstr">
      <vt:lpstr>Arial</vt:lpstr>
      <vt:lpstr>Calibri</vt:lpstr>
      <vt:lpstr>Calibri Light</vt:lpstr>
      <vt:lpstr>Lucida Grande</vt:lpstr>
      <vt:lpstr>White</vt:lpstr>
      <vt:lpstr>1_White</vt:lpstr>
      <vt:lpstr>2_White</vt:lpstr>
      <vt:lpstr>3_White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Blomberg Katja Lapin liitto</dc:creator>
  <cp:lastModifiedBy>Maaret Monola</cp:lastModifiedBy>
  <cp:revision>155</cp:revision>
  <cp:lastPrinted>2018-12-14T11:56:00Z</cp:lastPrinted>
  <dcterms:modified xsi:type="dcterms:W3CDTF">2020-09-04T05:08:52Z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0x010100612F9DE4DF67F24592896EFDE1D519C2</vt:lpwstr>
  </property>
  <property fmtid="{D5CDD505-2E9C-101B-9397-08002B2CF9AE}" pid="3" name="AuthorIds_UIVersion_512">
    <vt:lpwstr>979</vt:lpwstr>
  </property>
</Properties>
</file>