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57" r:id="rId3"/>
    <p:sldId id="259" r:id="rId4"/>
    <p:sldId id="260" r:id="rId5"/>
    <p:sldId id="261" r:id="rId6"/>
    <p:sldId id="262" r:id="rId7"/>
    <p:sldId id="263" r:id="rId8"/>
    <p:sldId id="264" r:id="rId9"/>
    <p:sldId id="258" r:id="rId10"/>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57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6" d="100"/>
          <a:sy n="86" d="100"/>
        </p:scale>
        <p:origin x="26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CE67F5-96FF-4632-853E-F38E93B9DE95}"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C39286ED-94B2-4FFD-A907-5C8A1299C344}">
      <dgm:prSet/>
      <dgm:spPr/>
      <dgm:t>
        <a:bodyPr/>
        <a:lstStyle/>
        <a:p>
          <a:r>
            <a:rPr lang="fi-FI" dirty="0"/>
            <a:t>Autetaan työnantajia löytämään työntekijöitä ja maahanmuuttajia pääsemään töihin. </a:t>
          </a:r>
          <a:endParaRPr lang="en-US" dirty="0"/>
        </a:p>
      </dgm:t>
    </dgm:pt>
    <dgm:pt modelId="{CED1084B-6CC0-4C20-92FC-6548027C576A}" type="parTrans" cxnId="{94D12C58-28D7-4869-A48E-C52D95EB68A9}">
      <dgm:prSet/>
      <dgm:spPr/>
      <dgm:t>
        <a:bodyPr/>
        <a:lstStyle/>
        <a:p>
          <a:endParaRPr lang="en-US"/>
        </a:p>
      </dgm:t>
    </dgm:pt>
    <dgm:pt modelId="{0F7F5322-D316-4610-95D9-86273F1100FF}" type="sibTrans" cxnId="{94D12C58-28D7-4869-A48E-C52D95EB68A9}">
      <dgm:prSet/>
      <dgm:spPr/>
      <dgm:t>
        <a:bodyPr/>
        <a:lstStyle/>
        <a:p>
          <a:endParaRPr lang="en-US"/>
        </a:p>
      </dgm:t>
    </dgm:pt>
    <dgm:pt modelId="{DEC4875E-0A55-4BEB-A366-8AB344885828}">
      <dgm:prSet/>
      <dgm:spPr/>
      <dgm:t>
        <a:bodyPr/>
        <a:lstStyle/>
        <a:p>
          <a:r>
            <a:rPr lang="fi-FI" dirty="0"/>
            <a:t>Etsimme työpaikkoja ja niihin sopivia työntekijöitä.</a:t>
          </a:r>
          <a:endParaRPr lang="en-US" dirty="0"/>
        </a:p>
      </dgm:t>
    </dgm:pt>
    <dgm:pt modelId="{73B3EED2-9C37-4179-B7E9-0A0C1BA3C14F}" type="parTrans" cxnId="{F7A63BC7-B1EF-4081-A828-948832DDF2C1}">
      <dgm:prSet/>
      <dgm:spPr/>
      <dgm:t>
        <a:bodyPr/>
        <a:lstStyle/>
        <a:p>
          <a:endParaRPr lang="en-US"/>
        </a:p>
      </dgm:t>
    </dgm:pt>
    <dgm:pt modelId="{38220752-25A9-42EB-90CD-2B3FCF8DFDCA}" type="sibTrans" cxnId="{F7A63BC7-B1EF-4081-A828-948832DDF2C1}">
      <dgm:prSet/>
      <dgm:spPr/>
      <dgm:t>
        <a:bodyPr/>
        <a:lstStyle/>
        <a:p>
          <a:endParaRPr lang="en-US"/>
        </a:p>
      </dgm:t>
    </dgm:pt>
    <dgm:pt modelId="{5BFC001A-7FAD-4294-AD1F-B1EE60D5C0F4}">
      <dgm:prSet/>
      <dgm:spPr/>
      <dgm:t>
        <a:bodyPr/>
        <a:lstStyle/>
        <a:p>
          <a:r>
            <a:rPr lang="en-US" dirty="0" err="1"/>
            <a:t>Autamme</a:t>
          </a:r>
          <a:r>
            <a:rPr lang="en-US" dirty="0"/>
            <a:t> </a:t>
          </a:r>
          <a:r>
            <a:rPr lang="en-US" dirty="0" err="1"/>
            <a:t>työyhteisöä</a:t>
          </a:r>
          <a:r>
            <a:rPr lang="en-US" dirty="0"/>
            <a:t> </a:t>
          </a:r>
          <a:r>
            <a:rPr lang="en-US" dirty="0" err="1"/>
            <a:t>monimuotoistumisen</a:t>
          </a:r>
          <a:r>
            <a:rPr lang="en-US" dirty="0"/>
            <a:t> </a:t>
          </a:r>
          <a:r>
            <a:rPr lang="en-US" dirty="0" err="1"/>
            <a:t>haasteissa</a:t>
          </a:r>
          <a:r>
            <a:rPr lang="en-US" dirty="0"/>
            <a:t> ja </a:t>
          </a:r>
          <a:r>
            <a:rPr lang="en-US" dirty="0" err="1"/>
            <a:t>tuemme</a:t>
          </a:r>
          <a:r>
            <a:rPr lang="en-US" dirty="0"/>
            <a:t> </a:t>
          </a:r>
          <a:r>
            <a:rPr lang="en-US" dirty="0" err="1"/>
            <a:t>siinä</a:t>
          </a:r>
          <a:r>
            <a:rPr lang="en-US" dirty="0"/>
            <a:t>, </a:t>
          </a:r>
          <a:r>
            <a:rPr lang="en-US" dirty="0" err="1"/>
            <a:t>missä</a:t>
          </a:r>
          <a:r>
            <a:rPr lang="en-US" dirty="0"/>
            <a:t> </a:t>
          </a:r>
          <a:r>
            <a:rPr lang="en-US" dirty="0" err="1"/>
            <a:t>tukea</a:t>
          </a:r>
          <a:r>
            <a:rPr lang="en-US" dirty="0"/>
            <a:t> </a:t>
          </a:r>
          <a:r>
            <a:rPr lang="en-US" dirty="0" err="1"/>
            <a:t>tarvitaan</a:t>
          </a:r>
          <a:r>
            <a:rPr lang="en-US" dirty="0"/>
            <a:t>. </a:t>
          </a:r>
        </a:p>
      </dgm:t>
    </dgm:pt>
    <dgm:pt modelId="{C84DB0B8-D6CE-439F-9A8A-4F25D8CF3284}" type="parTrans" cxnId="{92D16C84-ADB4-455F-9418-517DFB7EA625}">
      <dgm:prSet/>
      <dgm:spPr/>
      <dgm:t>
        <a:bodyPr/>
        <a:lstStyle/>
        <a:p>
          <a:endParaRPr lang="en-US"/>
        </a:p>
      </dgm:t>
    </dgm:pt>
    <dgm:pt modelId="{338EE8F6-A886-4916-A6F6-BE95FB6E9848}" type="sibTrans" cxnId="{92D16C84-ADB4-455F-9418-517DFB7EA625}">
      <dgm:prSet/>
      <dgm:spPr/>
      <dgm:t>
        <a:bodyPr/>
        <a:lstStyle/>
        <a:p>
          <a:endParaRPr lang="en-US"/>
        </a:p>
      </dgm:t>
    </dgm:pt>
    <dgm:pt modelId="{E523D9B3-9967-4854-861C-D29D5A90C796}">
      <dgm:prSet/>
      <dgm:spPr/>
      <dgm:t>
        <a:bodyPr/>
        <a:lstStyle/>
        <a:p>
          <a:r>
            <a:rPr lang="fi-FI" dirty="0"/>
            <a:t>Järjestämme tapahtumia, jossa työnantajat ja työnhakijat tapaavat.</a:t>
          </a:r>
          <a:endParaRPr lang="en-US" dirty="0"/>
        </a:p>
      </dgm:t>
    </dgm:pt>
    <dgm:pt modelId="{56497EDB-0266-42D0-9301-5BA6017ADF1E}" type="parTrans" cxnId="{80A7047B-9D7C-46B8-A228-CCA09B2F1B7E}">
      <dgm:prSet/>
      <dgm:spPr/>
      <dgm:t>
        <a:bodyPr/>
        <a:lstStyle/>
        <a:p>
          <a:endParaRPr lang="en-US"/>
        </a:p>
      </dgm:t>
    </dgm:pt>
    <dgm:pt modelId="{E9784BD1-9A6B-4FCA-BDC0-13AF26B1E8D7}" type="sibTrans" cxnId="{80A7047B-9D7C-46B8-A228-CCA09B2F1B7E}">
      <dgm:prSet/>
      <dgm:spPr/>
      <dgm:t>
        <a:bodyPr/>
        <a:lstStyle/>
        <a:p>
          <a:endParaRPr lang="en-US"/>
        </a:p>
      </dgm:t>
    </dgm:pt>
    <dgm:pt modelId="{A79B0E45-01B2-4AA7-8339-503D8F12310D}">
      <dgm:prSet/>
      <dgm:spPr/>
      <dgm:t>
        <a:bodyPr/>
        <a:lstStyle/>
        <a:p>
          <a:r>
            <a:rPr lang="fi-FI" dirty="0"/>
            <a:t>Järjestämme </a:t>
          </a:r>
          <a:r>
            <a:rPr lang="fi-FI" dirty="0" err="1"/>
            <a:t>maahanmuuttaneille</a:t>
          </a:r>
          <a:r>
            <a:rPr lang="fi-FI" dirty="0"/>
            <a:t> valmennuspaketteja työllistymisen tueksi. </a:t>
          </a:r>
        </a:p>
      </dgm:t>
    </dgm:pt>
    <dgm:pt modelId="{E3E54EAF-C098-4876-8AAE-3595ECBD4F6B}" type="parTrans" cxnId="{5D1231B9-D24F-457A-9CC1-1947C5B4012D}">
      <dgm:prSet/>
      <dgm:spPr/>
      <dgm:t>
        <a:bodyPr/>
        <a:lstStyle/>
        <a:p>
          <a:endParaRPr lang="fi-FI"/>
        </a:p>
      </dgm:t>
    </dgm:pt>
    <dgm:pt modelId="{51A97935-5C97-4104-B7D3-9F37D0B788E9}" type="sibTrans" cxnId="{5D1231B9-D24F-457A-9CC1-1947C5B4012D}">
      <dgm:prSet/>
      <dgm:spPr/>
      <dgm:t>
        <a:bodyPr/>
        <a:lstStyle/>
        <a:p>
          <a:endParaRPr lang="fi-FI"/>
        </a:p>
      </dgm:t>
    </dgm:pt>
    <dgm:pt modelId="{27C1B5BA-256E-418F-9A56-A59F7502EA03}" type="pres">
      <dgm:prSet presAssocID="{22CE67F5-96FF-4632-853E-F38E93B9DE95}" presName="linear" presStyleCnt="0">
        <dgm:presLayoutVars>
          <dgm:animLvl val="lvl"/>
          <dgm:resizeHandles val="exact"/>
        </dgm:presLayoutVars>
      </dgm:prSet>
      <dgm:spPr/>
    </dgm:pt>
    <dgm:pt modelId="{4F918D3E-F662-46FD-A712-87606EF0E142}" type="pres">
      <dgm:prSet presAssocID="{C39286ED-94B2-4FFD-A907-5C8A1299C344}" presName="parentText" presStyleLbl="node1" presStyleIdx="0" presStyleCnt="5" custLinFactY="-48838" custLinFactNeighborY="-100000">
        <dgm:presLayoutVars>
          <dgm:chMax val="0"/>
          <dgm:bulletEnabled val="1"/>
        </dgm:presLayoutVars>
      </dgm:prSet>
      <dgm:spPr/>
    </dgm:pt>
    <dgm:pt modelId="{38BD5F7E-06BA-4A38-AE16-EE2F7ED922D5}" type="pres">
      <dgm:prSet presAssocID="{0F7F5322-D316-4610-95D9-86273F1100FF}" presName="spacer" presStyleCnt="0"/>
      <dgm:spPr/>
    </dgm:pt>
    <dgm:pt modelId="{6E727772-3EBD-44D4-8BB9-02C680F8F516}" type="pres">
      <dgm:prSet presAssocID="{DEC4875E-0A55-4BEB-A366-8AB344885828}" presName="parentText" presStyleLbl="node1" presStyleIdx="1" presStyleCnt="5">
        <dgm:presLayoutVars>
          <dgm:chMax val="0"/>
          <dgm:bulletEnabled val="1"/>
        </dgm:presLayoutVars>
      </dgm:prSet>
      <dgm:spPr/>
    </dgm:pt>
    <dgm:pt modelId="{139F8C74-FD03-4FA9-8BC7-515C9B56E660}" type="pres">
      <dgm:prSet presAssocID="{38220752-25A9-42EB-90CD-2B3FCF8DFDCA}" presName="spacer" presStyleCnt="0"/>
      <dgm:spPr/>
    </dgm:pt>
    <dgm:pt modelId="{C03BDD0C-6B44-41BA-B4DE-A231C85748CD}" type="pres">
      <dgm:prSet presAssocID="{5BFC001A-7FAD-4294-AD1F-B1EE60D5C0F4}" presName="parentText" presStyleLbl="node1" presStyleIdx="2" presStyleCnt="5">
        <dgm:presLayoutVars>
          <dgm:chMax val="0"/>
          <dgm:bulletEnabled val="1"/>
        </dgm:presLayoutVars>
      </dgm:prSet>
      <dgm:spPr/>
    </dgm:pt>
    <dgm:pt modelId="{1A3A586B-2CAF-40EF-AD7B-A6AC31597746}" type="pres">
      <dgm:prSet presAssocID="{338EE8F6-A886-4916-A6F6-BE95FB6E9848}" presName="spacer" presStyleCnt="0"/>
      <dgm:spPr/>
    </dgm:pt>
    <dgm:pt modelId="{BA4C1FA8-8060-46BA-A610-4875A4E26427}" type="pres">
      <dgm:prSet presAssocID="{A79B0E45-01B2-4AA7-8339-503D8F12310D}" presName="parentText" presStyleLbl="node1" presStyleIdx="3" presStyleCnt="5">
        <dgm:presLayoutVars>
          <dgm:chMax val="0"/>
          <dgm:bulletEnabled val="1"/>
        </dgm:presLayoutVars>
      </dgm:prSet>
      <dgm:spPr/>
    </dgm:pt>
    <dgm:pt modelId="{F2FA8288-A5ED-4C60-9C51-1498C63E592C}" type="pres">
      <dgm:prSet presAssocID="{51A97935-5C97-4104-B7D3-9F37D0B788E9}" presName="spacer" presStyleCnt="0"/>
      <dgm:spPr/>
    </dgm:pt>
    <dgm:pt modelId="{946C25DB-684A-4F8B-BC76-467A93DD4EF4}" type="pres">
      <dgm:prSet presAssocID="{E523D9B3-9967-4854-861C-D29D5A90C796}" presName="parentText" presStyleLbl="node1" presStyleIdx="4" presStyleCnt="5" custLinFactNeighborX="255" custLinFactNeighborY="-33610">
        <dgm:presLayoutVars>
          <dgm:chMax val="0"/>
          <dgm:bulletEnabled val="1"/>
        </dgm:presLayoutVars>
      </dgm:prSet>
      <dgm:spPr/>
    </dgm:pt>
  </dgm:ptLst>
  <dgm:cxnLst>
    <dgm:cxn modelId="{A48EA63D-E8F2-480E-88CF-EE54DF102084}" type="presOf" srcId="{A79B0E45-01B2-4AA7-8339-503D8F12310D}" destId="{BA4C1FA8-8060-46BA-A610-4875A4E26427}" srcOrd="0" destOrd="0" presId="urn:microsoft.com/office/officeart/2005/8/layout/vList2"/>
    <dgm:cxn modelId="{D6EADB5B-8F4E-40EC-BF55-7F898DAE9D74}" type="presOf" srcId="{DEC4875E-0A55-4BEB-A366-8AB344885828}" destId="{6E727772-3EBD-44D4-8BB9-02C680F8F516}" srcOrd="0" destOrd="0" presId="urn:microsoft.com/office/officeart/2005/8/layout/vList2"/>
    <dgm:cxn modelId="{6AD91941-A7CA-49D4-AE9F-28E9B1B528B7}" type="presOf" srcId="{E523D9B3-9967-4854-861C-D29D5A90C796}" destId="{946C25DB-684A-4F8B-BC76-467A93DD4EF4}" srcOrd="0" destOrd="0" presId="urn:microsoft.com/office/officeart/2005/8/layout/vList2"/>
    <dgm:cxn modelId="{94D12C58-28D7-4869-A48E-C52D95EB68A9}" srcId="{22CE67F5-96FF-4632-853E-F38E93B9DE95}" destId="{C39286ED-94B2-4FFD-A907-5C8A1299C344}" srcOrd="0" destOrd="0" parTransId="{CED1084B-6CC0-4C20-92FC-6548027C576A}" sibTransId="{0F7F5322-D316-4610-95D9-86273F1100FF}"/>
    <dgm:cxn modelId="{80A7047B-9D7C-46B8-A228-CCA09B2F1B7E}" srcId="{22CE67F5-96FF-4632-853E-F38E93B9DE95}" destId="{E523D9B3-9967-4854-861C-D29D5A90C796}" srcOrd="4" destOrd="0" parTransId="{56497EDB-0266-42D0-9301-5BA6017ADF1E}" sibTransId="{E9784BD1-9A6B-4FCA-BDC0-13AF26B1E8D7}"/>
    <dgm:cxn modelId="{92D16C84-ADB4-455F-9418-517DFB7EA625}" srcId="{22CE67F5-96FF-4632-853E-F38E93B9DE95}" destId="{5BFC001A-7FAD-4294-AD1F-B1EE60D5C0F4}" srcOrd="2" destOrd="0" parTransId="{C84DB0B8-D6CE-439F-9A8A-4F25D8CF3284}" sibTransId="{338EE8F6-A886-4916-A6F6-BE95FB6E9848}"/>
    <dgm:cxn modelId="{F8781792-574F-46D8-8075-4CACFCFF1139}" type="presOf" srcId="{5BFC001A-7FAD-4294-AD1F-B1EE60D5C0F4}" destId="{C03BDD0C-6B44-41BA-B4DE-A231C85748CD}" srcOrd="0" destOrd="0" presId="urn:microsoft.com/office/officeart/2005/8/layout/vList2"/>
    <dgm:cxn modelId="{C1D27C97-06C6-4255-B46D-EAF0724D0F79}" type="presOf" srcId="{C39286ED-94B2-4FFD-A907-5C8A1299C344}" destId="{4F918D3E-F662-46FD-A712-87606EF0E142}" srcOrd="0" destOrd="0" presId="urn:microsoft.com/office/officeart/2005/8/layout/vList2"/>
    <dgm:cxn modelId="{5D1231B9-D24F-457A-9CC1-1947C5B4012D}" srcId="{22CE67F5-96FF-4632-853E-F38E93B9DE95}" destId="{A79B0E45-01B2-4AA7-8339-503D8F12310D}" srcOrd="3" destOrd="0" parTransId="{E3E54EAF-C098-4876-8AAE-3595ECBD4F6B}" sibTransId="{51A97935-5C97-4104-B7D3-9F37D0B788E9}"/>
    <dgm:cxn modelId="{08C72EBD-4167-4A79-868E-2FBBB6D68615}" type="presOf" srcId="{22CE67F5-96FF-4632-853E-F38E93B9DE95}" destId="{27C1B5BA-256E-418F-9A56-A59F7502EA03}" srcOrd="0" destOrd="0" presId="urn:microsoft.com/office/officeart/2005/8/layout/vList2"/>
    <dgm:cxn modelId="{F7A63BC7-B1EF-4081-A828-948832DDF2C1}" srcId="{22CE67F5-96FF-4632-853E-F38E93B9DE95}" destId="{DEC4875E-0A55-4BEB-A366-8AB344885828}" srcOrd="1" destOrd="0" parTransId="{73B3EED2-9C37-4179-B7E9-0A0C1BA3C14F}" sibTransId="{38220752-25A9-42EB-90CD-2B3FCF8DFDCA}"/>
    <dgm:cxn modelId="{341053D0-E1DE-4310-A61A-20CC33DFABB2}" type="presParOf" srcId="{27C1B5BA-256E-418F-9A56-A59F7502EA03}" destId="{4F918D3E-F662-46FD-A712-87606EF0E142}" srcOrd="0" destOrd="0" presId="urn:microsoft.com/office/officeart/2005/8/layout/vList2"/>
    <dgm:cxn modelId="{4F342B68-5126-43FE-867E-044774DD4A42}" type="presParOf" srcId="{27C1B5BA-256E-418F-9A56-A59F7502EA03}" destId="{38BD5F7E-06BA-4A38-AE16-EE2F7ED922D5}" srcOrd="1" destOrd="0" presId="urn:microsoft.com/office/officeart/2005/8/layout/vList2"/>
    <dgm:cxn modelId="{224EEEEF-7BA2-4D53-A7AD-B4F3E991C295}" type="presParOf" srcId="{27C1B5BA-256E-418F-9A56-A59F7502EA03}" destId="{6E727772-3EBD-44D4-8BB9-02C680F8F516}" srcOrd="2" destOrd="0" presId="urn:microsoft.com/office/officeart/2005/8/layout/vList2"/>
    <dgm:cxn modelId="{650F4E83-50F6-4A53-9E47-8F6316B0CF0E}" type="presParOf" srcId="{27C1B5BA-256E-418F-9A56-A59F7502EA03}" destId="{139F8C74-FD03-4FA9-8BC7-515C9B56E660}" srcOrd="3" destOrd="0" presId="urn:microsoft.com/office/officeart/2005/8/layout/vList2"/>
    <dgm:cxn modelId="{FCAB7DA3-F1B7-4E70-B150-647431CEF6F6}" type="presParOf" srcId="{27C1B5BA-256E-418F-9A56-A59F7502EA03}" destId="{C03BDD0C-6B44-41BA-B4DE-A231C85748CD}" srcOrd="4" destOrd="0" presId="urn:microsoft.com/office/officeart/2005/8/layout/vList2"/>
    <dgm:cxn modelId="{608CC77F-D59B-4D2D-8933-81B0976EC0A1}" type="presParOf" srcId="{27C1B5BA-256E-418F-9A56-A59F7502EA03}" destId="{1A3A586B-2CAF-40EF-AD7B-A6AC31597746}" srcOrd="5" destOrd="0" presId="urn:microsoft.com/office/officeart/2005/8/layout/vList2"/>
    <dgm:cxn modelId="{D47919D6-63F5-433A-9917-16105F05C367}" type="presParOf" srcId="{27C1B5BA-256E-418F-9A56-A59F7502EA03}" destId="{BA4C1FA8-8060-46BA-A610-4875A4E26427}" srcOrd="6" destOrd="0" presId="urn:microsoft.com/office/officeart/2005/8/layout/vList2"/>
    <dgm:cxn modelId="{44E194A6-1F58-4ED4-851F-721041153382}" type="presParOf" srcId="{27C1B5BA-256E-418F-9A56-A59F7502EA03}" destId="{F2FA8288-A5ED-4C60-9C51-1498C63E592C}" srcOrd="7" destOrd="0" presId="urn:microsoft.com/office/officeart/2005/8/layout/vList2"/>
    <dgm:cxn modelId="{58E23E85-B545-4D25-99E3-490412C4F076}" type="presParOf" srcId="{27C1B5BA-256E-418F-9A56-A59F7502EA03}" destId="{946C25DB-684A-4F8B-BC76-467A93DD4EF4}"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918D3E-F662-46FD-A712-87606EF0E142}">
      <dsp:nvSpPr>
        <dsp:cNvPr id="0" name=""/>
        <dsp:cNvSpPr/>
      </dsp:nvSpPr>
      <dsp:spPr>
        <a:xfrm>
          <a:off x="0" y="0"/>
          <a:ext cx="6571413" cy="95471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fi-FI" sz="2400" kern="1200" dirty="0"/>
            <a:t>Autetaan työnantajia löytämään työntekijöitä ja maahanmuuttajia pääsemään töihin. </a:t>
          </a:r>
          <a:endParaRPr lang="en-US" sz="2400" kern="1200" dirty="0"/>
        </a:p>
      </dsp:txBody>
      <dsp:txXfrm>
        <a:off x="46606" y="46606"/>
        <a:ext cx="6478201" cy="861507"/>
      </dsp:txXfrm>
    </dsp:sp>
    <dsp:sp modelId="{6E727772-3EBD-44D4-8BB9-02C680F8F516}">
      <dsp:nvSpPr>
        <dsp:cNvPr id="0" name=""/>
        <dsp:cNvSpPr/>
      </dsp:nvSpPr>
      <dsp:spPr>
        <a:xfrm>
          <a:off x="0" y="1363643"/>
          <a:ext cx="6571413" cy="954719"/>
        </a:xfrm>
        <a:prstGeom prst="roundRect">
          <a:avLst/>
        </a:prstGeom>
        <a:solidFill>
          <a:schemeClr val="accent2">
            <a:hueOff val="-2642606"/>
            <a:satOff val="0"/>
            <a:lumOff val="509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fi-FI" sz="2400" kern="1200" dirty="0"/>
            <a:t>Etsimme työpaikkoja ja niihin sopivia työntekijöitä.</a:t>
          </a:r>
          <a:endParaRPr lang="en-US" sz="2400" kern="1200" dirty="0"/>
        </a:p>
      </dsp:txBody>
      <dsp:txXfrm>
        <a:off x="46606" y="1410249"/>
        <a:ext cx="6478201" cy="861507"/>
      </dsp:txXfrm>
    </dsp:sp>
    <dsp:sp modelId="{C03BDD0C-6B44-41BA-B4DE-A231C85748CD}">
      <dsp:nvSpPr>
        <dsp:cNvPr id="0" name=""/>
        <dsp:cNvSpPr/>
      </dsp:nvSpPr>
      <dsp:spPr>
        <a:xfrm>
          <a:off x="0" y="2387483"/>
          <a:ext cx="6571413" cy="954719"/>
        </a:xfrm>
        <a:prstGeom prst="roundRect">
          <a:avLst/>
        </a:prstGeom>
        <a:solidFill>
          <a:schemeClr val="accent2">
            <a:hueOff val="-5285211"/>
            <a:satOff val="0"/>
            <a:lumOff val="101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err="1"/>
            <a:t>Autamme</a:t>
          </a:r>
          <a:r>
            <a:rPr lang="en-US" sz="2400" kern="1200" dirty="0"/>
            <a:t> </a:t>
          </a:r>
          <a:r>
            <a:rPr lang="en-US" sz="2400" kern="1200" dirty="0" err="1"/>
            <a:t>työyhteisöä</a:t>
          </a:r>
          <a:r>
            <a:rPr lang="en-US" sz="2400" kern="1200" dirty="0"/>
            <a:t> </a:t>
          </a:r>
          <a:r>
            <a:rPr lang="en-US" sz="2400" kern="1200" dirty="0" err="1"/>
            <a:t>monimuotoistumisen</a:t>
          </a:r>
          <a:r>
            <a:rPr lang="en-US" sz="2400" kern="1200" dirty="0"/>
            <a:t> </a:t>
          </a:r>
          <a:r>
            <a:rPr lang="en-US" sz="2400" kern="1200" dirty="0" err="1"/>
            <a:t>haasteissa</a:t>
          </a:r>
          <a:r>
            <a:rPr lang="en-US" sz="2400" kern="1200" dirty="0"/>
            <a:t> ja </a:t>
          </a:r>
          <a:r>
            <a:rPr lang="en-US" sz="2400" kern="1200" dirty="0" err="1"/>
            <a:t>tuemme</a:t>
          </a:r>
          <a:r>
            <a:rPr lang="en-US" sz="2400" kern="1200" dirty="0"/>
            <a:t> </a:t>
          </a:r>
          <a:r>
            <a:rPr lang="en-US" sz="2400" kern="1200" dirty="0" err="1"/>
            <a:t>siinä</a:t>
          </a:r>
          <a:r>
            <a:rPr lang="en-US" sz="2400" kern="1200" dirty="0"/>
            <a:t>, </a:t>
          </a:r>
          <a:r>
            <a:rPr lang="en-US" sz="2400" kern="1200" dirty="0" err="1"/>
            <a:t>missä</a:t>
          </a:r>
          <a:r>
            <a:rPr lang="en-US" sz="2400" kern="1200" dirty="0"/>
            <a:t> </a:t>
          </a:r>
          <a:r>
            <a:rPr lang="en-US" sz="2400" kern="1200" dirty="0" err="1"/>
            <a:t>tukea</a:t>
          </a:r>
          <a:r>
            <a:rPr lang="en-US" sz="2400" kern="1200" dirty="0"/>
            <a:t> </a:t>
          </a:r>
          <a:r>
            <a:rPr lang="en-US" sz="2400" kern="1200" dirty="0" err="1"/>
            <a:t>tarvitaan</a:t>
          </a:r>
          <a:r>
            <a:rPr lang="en-US" sz="2400" kern="1200" dirty="0"/>
            <a:t>. </a:t>
          </a:r>
        </a:p>
      </dsp:txBody>
      <dsp:txXfrm>
        <a:off x="46606" y="2434089"/>
        <a:ext cx="6478201" cy="861507"/>
      </dsp:txXfrm>
    </dsp:sp>
    <dsp:sp modelId="{BA4C1FA8-8060-46BA-A610-4875A4E26427}">
      <dsp:nvSpPr>
        <dsp:cNvPr id="0" name=""/>
        <dsp:cNvSpPr/>
      </dsp:nvSpPr>
      <dsp:spPr>
        <a:xfrm>
          <a:off x="0" y="3411323"/>
          <a:ext cx="6571413" cy="954719"/>
        </a:xfrm>
        <a:prstGeom prst="roundRect">
          <a:avLst/>
        </a:prstGeom>
        <a:solidFill>
          <a:schemeClr val="accent2">
            <a:hueOff val="-7927817"/>
            <a:satOff val="0"/>
            <a:lumOff val="152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fi-FI" sz="2400" kern="1200" dirty="0"/>
            <a:t>Järjestämme </a:t>
          </a:r>
          <a:r>
            <a:rPr lang="fi-FI" sz="2400" kern="1200" dirty="0" err="1"/>
            <a:t>maahanmuuttaneille</a:t>
          </a:r>
          <a:r>
            <a:rPr lang="fi-FI" sz="2400" kern="1200" dirty="0"/>
            <a:t> valmennuspaketteja työllistymisen tueksi. </a:t>
          </a:r>
        </a:p>
      </dsp:txBody>
      <dsp:txXfrm>
        <a:off x="46606" y="3457929"/>
        <a:ext cx="6478201" cy="861507"/>
      </dsp:txXfrm>
    </dsp:sp>
    <dsp:sp modelId="{946C25DB-684A-4F8B-BC76-467A93DD4EF4}">
      <dsp:nvSpPr>
        <dsp:cNvPr id="0" name=""/>
        <dsp:cNvSpPr/>
      </dsp:nvSpPr>
      <dsp:spPr>
        <a:xfrm>
          <a:off x="0" y="4411931"/>
          <a:ext cx="6571413" cy="954719"/>
        </a:xfrm>
        <a:prstGeom prst="roundRect">
          <a:avLst/>
        </a:prstGeom>
        <a:solidFill>
          <a:schemeClr val="accent2">
            <a:hueOff val="-10570422"/>
            <a:satOff val="0"/>
            <a:lumOff val="2039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fi-FI" sz="2400" kern="1200" dirty="0"/>
            <a:t>Järjestämme tapahtumia, jossa työnantajat ja työnhakijat tapaavat.</a:t>
          </a:r>
          <a:endParaRPr lang="en-US" sz="2400" kern="1200" dirty="0"/>
        </a:p>
      </dsp:txBody>
      <dsp:txXfrm>
        <a:off x="46606" y="4458537"/>
        <a:ext cx="6478201" cy="86150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6" Type="http://schemas.microsoft.com/office/2007/relationships/hdphoto" Target="../media/hdphoto2.wdp"/><Relationship Id="rId5" Type="http://schemas.openxmlformats.org/officeDocument/2006/relationships/image" Target="../media/image6.png"/><Relationship Id="rId4" Type="http://schemas.microsoft.com/office/2007/relationships/hdphoto" Target="../media/hdphoto1.wdp"/></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6" Type="http://schemas.microsoft.com/office/2007/relationships/hdphoto" Target="../media/hdphoto2.wdp"/><Relationship Id="rId5" Type="http://schemas.openxmlformats.org/officeDocument/2006/relationships/image" Target="../media/image6.png"/><Relationship Id="rId4" Type="http://schemas.microsoft.com/office/2007/relationships/hdphoto" Target="../media/hdphoto1.wdp"/></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6" Type="http://schemas.microsoft.com/office/2007/relationships/hdphoto" Target="../media/hdphoto2.wdp"/><Relationship Id="rId5" Type="http://schemas.openxmlformats.org/officeDocument/2006/relationships/image" Target="../media/image6.png"/><Relationship Id="rId4" Type="http://schemas.microsoft.com/office/2007/relationships/hdphoto" Target="../media/hdphoto1.wdp"/></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6" Type="http://schemas.microsoft.com/office/2007/relationships/hdphoto" Target="../media/hdphoto2.wdp"/><Relationship Id="rId5" Type="http://schemas.openxmlformats.org/officeDocument/2006/relationships/image" Target="../media/image6.png"/><Relationship Id="rId4" Type="http://schemas.microsoft.com/office/2007/relationships/hdphoto" Target="../media/hdphoto1.wdp"/></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Otsikkodia">
    <p:spTree>
      <p:nvGrpSpPr>
        <p:cNvPr id="1" name=""/>
        <p:cNvGrpSpPr/>
        <p:nvPr/>
      </p:nvGrpSpPr>
      <p:grpSpPr>
        <a:xfrm>
          <a:off x="0" y="0"/>
          <a:ext cx="0" cy="0"/>
          <a:chOff x="0" y="0"/>
          <a:chExt cx="0" cy="0"/>
        </a:xfrm>
      </p:grpSpPr>
      <p:sp>
        <p:nvSpPr>
          <p:cNvPr id="11" name="Otsikko 10">
            <a:extLst>
              <a:ext uri="{FF2B5EF4-FFF2-40B4-BE49-F238E27FC236}">
                <a16:creationId xmlns:a16="http://schemas.microsoft.com/office/drawing/2014/main" id="{B6BE712F-284D-904B-9A6E-DC748233E475}"/>
              </a:ext>
            </a:extLst>
          </p:cNvPr>
          <p:cNvSpPr>
            <a:spLocks noGrp="1"/>
          </p:cNvSpPr>
          <p:nvPr>
            <p:ph type="title" hasCustomPrompt="1"/>
          </p:nvPr>
        </p:nvSpPr>
        <p:spPr>
          <a:xfrm>
            <a:off x="800100" y="1624385"/>
            <a:ext cx="6680200" cy="2365375"/>
          </a:xfrm>
        </p:spPr>
        <p:txBody>
          <a:bodyPr anchor="b" anchorCtr="0"/>
          <a:lstStyle>
            <a:lvl1pPr>
              <a:defRPr b="1" i="0">
                <a:solidFill>
                  <a:srgbClr val="E84E0F"/>
                </a:solidFill>
                <a:latin typeface="Bookman Old Style" panose="02050604050505020204" pitchFamily="18" charset="0"/>
              </a:defRPr>
            </a:lvl1pPr>
          </a:lstStyle>
          <a:p>
            <a:r>
              <a:rPr lang="fi-FI" dirty="0"/>
              <a:t>Lisää otsikko</a:t>
            </a:r>
          </a:p>
        </p:txBody>
      </p:sp>
      <p:sp>
        <p:nvSpPr>
          <p:cNvPr id="3" name="Alaotsikko 2"/>
          <p:cNvSpPr>
            <a:spLocks noGrp="1"/>
          </p:cNvSpPr>
          <p:nvPr>
            <p:ph type="subTitle" idx="1" hasCustomPrompt="1"/>
          </p:nvPr>
        </p:nvSpPr>
        <p:spPr>
          <a:xfrm>
            <a:off x="800100" y="4154332"/>
            <a:ext cx="6680200" cy="1160462"/>
          </a:xfrm>
        </p:spPr>
        <p:txBody>
          <a:bodyPr/>
          <a:lstStyle>
            <a:lvl1pPr marL="0" indent="0" algn="l">
              <a:buNone/>
              <a:defRPr sz="2400">
                <a:solidFill>
                  <a:schemeClr val="tx1"/>
                </a:solidFill>
                <a:latin typeface="Bookman Old Style" panose="020506040505050202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Lisää alaotsikko</a:t>
            </a:r>
          </a:p>
        </p:txBody>
      </p:sp>
      <p:pic>
        <p:nvPicPr>
          <p:cNvPr id="7" name="Kuva 6" descr="Kuva, joka sisältää kohteen merkki&#10;&#10;Kuvaus luotu automaattisesti">
            <a:extLst>
              <a:ext uri="{FF2B5EF4-FFF2-40B4-BE49-F238E27FC236}">
                <a16:creationId xmlns:a16="http://schemas.microsoft.com/office/drawing/2014/main" id="{34C5F126-34C7-7F41-8D9C-9C1D974EAB7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0300" y="-700357"/>
            <a:ext cx="6032500" cy="8625565"/>
          </a:xfrm>
          <a:prstGeom prst="rect">
            <a:avLst/>
          </a:prstGeom>
        </p:spPr>
      </p:pic>
      <p:pic>
        <p:nvPicPr>
          <p:cNvPr id="10" name="Kuva 9" descr="Kuva, joka sisältää kohteen merkki, kello, piirtäminen&#10;&#10;Kuvaus luotu automaattisesti">
            <a:extLst>
              <a:ext uri="{FF2B5EF4-FFF2-40B4-BE49-F238E27FC236}">
                <a16:creationId xmlns:a16="http://schemas.microsoft.com/office/drawing/2014/main" id="{089F6BAD-6117-764A-A3FE-CAF45194EFC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0000" y="666127"/>
            <a:ext cx="2519256" cy="357403"/>
          </a:xfrm>
          <a:prstGeom prst="rect">
            <a:avLst/>
          </a:prstGeom>
        </p:spPr>
      </p:pic>
      <p:sp>
        <p:nvSpPr>
          <p:cNvPr id="2" name="Päivämäärän paikkamerkki 1">
            <a:extLst>
              <a:ext uri="{FF2B5EF4-FFF2-40B4-BE49-F238E27FC236}">
                <a16:creationId xmlns:a16="http://schemas.microsoft.com/office/drawing/2014/main" id="{3E6D88E5-8476-BE4C-8A7A-A48E09914A26}"/>
              </a:ext>
            </a:extLst>
          </p:cNvPr>
          <p:cNvSpPr>
            <a:spLocks noGrp="1"/>
          </p:cNvSpPr>
          <p:nvPr>
            <p:ph type="dt" sz="half" idx="10"/>
          </p:nvPr>
        </p:nvSpPr>
        <p:spPr>
          <a:xfrm>
            <a:off x="800100" y="6356350"/>
            <a:ext cx="2743200" cy="365125"/>
          </a:xfrm>
        </p:spPr>
        <p:txBody>
          <a:bodyPr/>
          <a:lstStyle/>
          <a:p>
            <a:fld id="{9F4ECA12-42A4-4569-B607-F1443F7B370D}" type="datetimeFigureOut">
              <a:rPr lang="fi-FI" smtClean="0"/>
              <a:t>18.12.2023</a:t>
            </a:fld>
            <a:endParaRPr lang="fi-FI"/>
          </a:p>
        </p:txBody>
      </p:sp>
      <p:sp>
        <p:nvSpPr>
          <p:cNvPr id="8" name="Tekstin paikkamerkki 7">
            <a:extLst>
              <a:ext uri="{FF2B5EF4-FFF2-40B4-BE49-F238E27FC236}">
                <a16:creationId xmlns:a16="http://schemas.microsoft.com/office/drawing/2014/main" id="{3420EC34-87C7-D64D-B05C-4D32B11DE0F8}"/>
              </a:ext>
            </a:extLst>
          </p:cNvPr>
          <p:cNvSpPr>
            <a:spLocks noGrp="1"/>
          </p:cNvSpPr>
          <p:nvPr>
            <p:ph type="body" sz="quarter" idx="11" hasCustomPrompt="1"/>
          </p:nvPr>
        </p:nvSpPr>
        <p:spPr>
          <a:xfrm>
            <a:off x="800100" y="5391150"/>
            <a:ext cx="5419725" cy="411163"/>
          </a:xfrm>
        </p:spPr>
        <p:txBody>
          <a:bodyPr>
            <a:normAutofit/>
          </a:bodyPr>
          <a:lstStyle>
            <a:lvl1pPr marL="0" indent="0">
              <a:buFont typeface="Arial" panose="020B0604020202020204" pitchFamily="34" charset="0"/>
              <a:buNone/>
              <a:defRPr sz="1600">
                <a:solidFill>
                  <a:schemeClr val="accent1"/>
                </a:solidFill>
              </a:defRPr>
            </a:lvl1pPr>
            <a:lvl2pPr marL="457200" indent="0">
              <a:buNone/>
              <a:defRPr/>
            </a:lvl2pPr>
            <a:lvl3pPr marL="914400" indent="0">
              <a:buNone/>
              <a:defRPr/>
            </a:lvl3pPr>
            <a:lvl4pPr marL="1371600" indent="0">
              <a:buNone/>
              <a:defRPr/>
            </a:lvl4pPr>
            <a:lvl5pPr marL="1828800" indent="0">
              <a:buNone/>
              <a:defRPr/>
            </a:lvl5pPr>
          </a:lstStyle>
          <a:p>
            <a:pPr lvl="0"/>
            <a:r>
              <a:rPr lang="fi-FI" dirty="0"/>
              <a:t>Esittäjän tiedot</a:t>
            </a:r>
          </a:p>
        </p:txBody>
      </p:sp>
      <p:sp>
        <p:nvSpPr>
          <p:cNvPr id="9" name="Dian numeron paikkamerkki 5"/>
          <p:cNvSpPr>
            <a:spLocks noGrp="1"/>
          </p:cNvSpPr>
          <p:nvPr>
            <p:ph type="sldNum" sz="quarter" idx="4"/>
          </p:nvPr>
        </p:nvSpPr>
        <p:spPr>
          <a:xfrm>
            <a:off x="4517165" y="6363175"/>
            <a:ext cx="2743200" cy="365125"/>
          </a:xfrm>
          <a:prstGeom prst="rect">
            <a:avLst/>
          </a:prstGeom>
        </p:spPr>
        <p:txBody>
          <a:bodyPr vert="horz" lIns="91440" tIns="45720" rIns="91440" bIns="45720" rtlCol="0" anchor="ctr"/>
          <a:lstStyle>
            <a:lvl1pPr algn="r">
              <a:defRPr sz="1200">
                <a:solidFill>
                  <a:schemeClr val="bg1">
                    <a:lumMod val="65000"/>
                  </a:schemeClr>
                </a:solidFill>
              </a:defRPr>
            </a:lvl1pPr>
          </a:lstStyle>
          <a:p>
            <a:fld id="{423ECB79-8B14-4E27-B4C4-31958D4DE7F0}" type="slidenum">
              <a:rPr lang="fi-FI" smtClean="0"/>
              <a:t>‹#›</a:t>
            </a:fld>
            <a:endParaRPr lang="fi-FI"/>
          </a:p>
        </p:txBody>
      </p:sp>
    </p:spTree>
    <p:extLst>
      <p:ext uri="{BB962C8B-B14F-4D97-AF65-F5344CB8AC3E}">
        <p14:creationId xmlns:p14="http://schemas.microsoft.com/office/powerpoint/2010/main" val="2689853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Otsikko ja sisältö isolla kuvalla">
    <p:spTree>
      <p:nvGrpSpPr>
        <p:cNvPr id="1" name=""/>
        <p:cNvGrpSpPr/>
        <p:nvPr/>
      </p:nvGrpSpPr>
      <p:grpSpPr>
        <a:xfrm>
          <a:off x="0" y="0"/>
          <a:ext cx="0" cy="0"/>
          <a:chOff x="0" y="0"/>
          <a:chExt cx="0" cy="0"/>
        </a:xfrm>
      </p:grpSpPr>
      <p:sp>
        <p:nvSpPr>
          <p:cNvPr id="6" name="Suorakulmio 5">
            <a:extLst>
              <a:ext uri="{FF2B5EF4-FFF2-40B4-BE49-F238E27FC236}">
                <a16:creationId xmlns:a16="http://schemas.microsoft.com/office/drawing/2014/main" id="{99CFE982-9EBB-4845-8218-BDD7E8302B4F}"/>
              </a:ext>
            </a:extLst>
          </p:cNvPr>
          <p:cNvSpPr/>
          <p:nvPr/>
        </p:nvSpPr>
        <p:spPr>
          <a:xfrm>
            <a:off x="-383" y="-1"/>
            <a:ext cx="609638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8" name="Otsikko 1">
            <a:extLst>
              <a:ext uri="{FF2B5EF4-FFF2-40B4-BE49-F238E27FC236}">
                <a16:creationId xmlns:a16="http://schemas.microsoft.com/office/drawing/2014/main" id="{CC4F9729-D9BB-9F42-B05D-C454054D4CA8}"/>
              </a:ext>
            </a:extLst>
          </p:cNvPr>
          <p:cNvSpPr>
            <a:spLocks noGrp="1"/>
          </p:cNvSpPr>
          <p:nvPr>
            <p:ph type="title" hasCustomPrompt="1"/>
          </p:nvPr>
        </p:nvSpPr>
        <p:spPr>
          <a:xfrm>
            <a:off x="634456" y="876989"/>
            <a:ext cx="4826707" cy="1168330"/>
          </a:xfrm>
        </p:spPr>
        <p:txBody>
          <a:bodyPr vert="horz" lIns="91440" tIns="45720" rIns="91440" bIns="45720" rtlCol="0" anchor="ctr">
            <a:normAutofit/>
          </a:bodyPr>
          <a:lstStyle>
            <a:lvl1pPr>
              <a:defRPr lang="fi-FI" sz="3200" b="1" dirty="0">
                <a:solidFill>
                  <a:schemeClr val="bg1"/>
                </a:solidFill>
                <a:latin typeface="Bookman Old Style" panose="02050604050505020204" pitchFamily="18" charset="0"/>
              </a:defRPr>
            </a:lvl1pPr>
          </a:lstStyle>
          <a:p>
            <a:pPr lvl="0"/>
            <a:r>
              <a:rPr lang="fi-FI" dirty="0"/>
              <a:t>Muokkaa </a:t>
            </a:r>
            <a:r>
              <a:rPr lang="fi-FI" dirty="0" err="1"/>
              <a:t>ostikon</a:t>
            </a:r>
            <a:r>
              <a:rPr lang="fi-FI" dirty="0"/>
              <a:t> </a:t>
            </a:r>
            <a:r>
              <a:rPr lang="fi-FI" dirty="0" err="1"/>
              <a:t>perustyyl</a:t>
            </a:r>
            <a:r>
              <a:rPr lang="fi-FI" dirty="0"/>
              <a:t>. </a:t>
            </a:r>
            <a:r>
              <a:rPr lang="fi-FI" dirty="0" err="1"/>
              <a:t>napsautt</a:t>
            </a:r>
            <a:r>
              <a:rPr lang="fi-FI" dirty="0"/>
              <a:t>.</a:t>
            </a:r>
          </a:p>
        </p:txBody>
      </p:sp>
      <p:sp>
        <p:nvSpPr>
          <p:cNvPr id="9" name="Sisällön paikkamerkki 2">
            <a:extLst>
              <a:ext uri="{FF2B5EF4-FFF2-40B4-BE49-F238E27FC236}">
                <a16:creationId xmlns:a16="http://schemas.microsoft.com/office/drawing/2014/main" id="{6988862D-9FDA-A244-8B66-67294B247E4B}"/>
              </a:ext>
            </a:extLst>
          </p:cNvPr>
          <p:cNvSpPr>
            <a:spLocks noGrp="1"/>
          </p:cNvSpPr>
          <p:nvPr>
            <p:ph idx="1"/>
          </p:nvPr>
        </p:nvSpPr>
        <p:spPr>
          <a:xfrm>
            <a:off x="634456" y="2262432"/>
            <a:ext cx="4826707" cy="3846138"/>
          </a:xfrm>
        </p:spPr>
        <p:txBody>
          <a:bodyPr>
            <a:noAutofit/>
          </a:bodyPr>
          <a:lstStyle>
            <a:lvl1pPr>
              <a:lnSpc>
                <a:spcPct val="100000"/>
              </a:lnSpc>
              <a:buClr>
                <a:schemeClr val="bg1"/>
              </a:buClr>
              <a:defRPr sz="2000">
                <a:solidFill>
                  <a:schemeClr val="bg1"/>
                </a:solidFill>
              </a:defRPr>
            </a:lvl1pPr>
            <a:lvl2pPr>
              <a:buClr>
                <a:schemeClr val="bg1"/>
              </a:buClr>
              <a:defRPr sz="2000">
                <a:solidFill>
                  <a:schemeClr val="bg1"/>
                </a:solidFill>
              </a:defRPr>
            </a:lvl2pPr>
            <a:lvl3pPr>
              <a:buClr>
                <a:schemeClr val="bg1"/>
              </a:buClr>
              <a:defRPr sz="2000">
                <a:solidFill>
                  <a:schemeClr val="bg1"/>
                </a:solidFill>
              </a:defRPr>
            </a:lvl3pPr>
            <a:lvl4pPr>
              <a:buClr>
                <a:schemeClr val="bg1"/>
              </a:buClr>
              <a:defRPr sz="2000">
                <a:solidFill>
                  <a:schemeClr val="bg1"/>
                </a:solidFill>
              </a:defRPr>
            </a:lvl4pPr>
            <a:lvl5pPr>
              <a:buClr>
                <a:schemeClr val="bg1"/>
              </a:buClr>
              <a:defRPr sz="2000">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0" name="Kuvan paikkamerkki 4">
            <a:extLst>
              <a:ext uri="{FF2B5EF4-FFF2-40B4-BE49-F238E27FC236}">
                <a16:creationId xmlns:a16="http://schemas.microsoft.com/office/drawing/2014/main" id="{4B865A77-E489-8B4B-9644-77CF91907C5B}"/>
              </a:ext>
            </a:extLst>
          </p:cNvPr>
          <p:cNvSpPr>
            <a:spLocks noGrp="1"/>
          </p:cNvSpPr>
          <p:nvPr>
            <p:ph type="pic" sz="quarter" idx="11" hasCustomPrompt="1"/>
          </p:nvPr>
        </p:nvSpPr>
        <p:spPr>
          <a:xfrm>
            <a:off x="6095616" y="0"/>
            <a:ext cx="6096384" cy="6858000"/>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fi-FI" dirty="0"/>
              <a:t>Kuva, johon merkittävä vaihtoehtoinen teksti</a:t>
            </a:r>
          </a:p>
          <a:p>
            <a:endParaRPr lang="fi-FI" dirty="0"/>
          </a:p>
        </p:txBody>
      </p:sp>
      <p:sp>
        <p:nvSpPr>
          <p:cNvPr id="7" name="Dian numeron paikkamerkki 5"/>
          <p:cNvSpPr>
            <a:spLocks noGrp="1"/>
          </p:cNvSpPr>
          <p:nvPr>
            <p:ph type="sldNum" sz="quarter" idx="4"/>
          </p:nvPr>
        </p:nvSpPr>
        <p:spPr>
          <a:xfrm>
            <a:off x="4220198" y="6307026"/>
            <a:ext cx="2743200" cy="365125"/>
          </a:xfrm>
          <a:prstGeom prst="rect">
            <a:avLst/>
          </a:prstGeom>
        </p:spPr>
        <p:txBody>
          <a:bodyPr vert="horz" lIns="91440" tIns="45720" rIns="91440" bIns="45720" rtlCol="0" anchor="ctr"/>
          <a:lstStyle>
            <a:lvl1pPr algn="r">
              <a:defRPr sz="1200">
                <a:solidFill>
                  <a:schemeClr val="tx1"/>
                </a:solidFill>
              </a:defRPr>
            </a:lvl1pPr>
          </a:lstStyle>
          <a:p>
            <a:fld id="{423ECB79-8B14-4E27-B4C4-31958D4DE7F0}" type="slidenum">
              <a:rPr lang="fi-FI" smtClean="0"/>
              <a:t>‹#›</a:t>
            </a:fld>
            <a:endParaRPr lang="fi-FI"/>
          </a:p>
        </p:txBody>
      </p:sp>
    </p:spTree>
    <p:extLst>
      <p:ext uri="{BB962C8B-B14F-4D97-AF65-F5344CB8AC3E}">
        <p14:creationId xmlns:p14="http://schemas.microsoft.com/office/powerpoint/2010/main" val="2623205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Otsikko ja sisältö isolla kuvalla">
    <p:spTree>
      <p:nvGrpSpPr>
        <p:cNvPr id="1" name=""/>
        <p:cNvGrpSpPr/>
        <p:nvPr/>
      </p:nvGrpSpPr>
      <p:grpSpPr>
        <a:xfrm>
          <a:off x="0" y="0"/>
          <a:ext cx="0" cy="0"/>
          <a:chOff x="0" y="0"/>
          <a:chExt cx="0" cy="0"/>
        </a:xfrm>
      </p:grpSpPr>
      <p:sp>
        <p:nvSpPr>
          <p:cNvPr id="6" name="Suorakulmio 5">
            <a:extLst>
              <a:ext uri="{FF2B5EF4-FFF2-40B4-BE49-F238E27FC236}">
                <a16:creationId xmlns:a16="http://schemas.microsoft.com/office/drawing/2014/main" id="{99CFE982-9EBB-4845-8218-BDD7E8302B4F}"/>
              </a:ext>
            </a:extLst>
          </p:cNvPr>
          <p:cNvSpPr/>
          <p:nvPr/>
        </p:nvSpPr>
        <p:spPr>
          <a:xfrm>
            <a:off x="-383" y="-1"/>
            <a:ext cx="6096384" cy="68579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8" name="Otsikko 1">
            <a:extLst>
              <a:ext uri="{FF2B5EF4-FFF2-40B4-BE49-F238E27FC236}">
                <a16:creationId xmlns:a16="http://schemas.microsoft.com/office/drawing/2014/main" id="{CC4F9729-D9BB-9F42-B05D-C454054D4CA8}"/>
              </a:ext>
            </a:extLst>
          </p:cNvPr>
          <p:cNvSpPr>
            <a:spLocks noGrp="1"/>
          </p:cNvSpPr>
          <p:nvPr>
            <p:ph type="title" hasCustomPrompt="1"/>
          </p:nvPr>
        </p:nvSpPr>
        <p:spPr>
          <a:xfrm>
            <a:off x="634456" y="876989"/>
            <a:ext cx="4826707" cy="1168330"/>
          </a:xfrm>
        </p:spPr>
        <p:txBody>
          <a:bodyPr vert="horz" lIns="91440" tIns="45720" rIns="91440" bIns="45720" rtlCol="0" anchor="ctr">
            <a:normAutofit/>
          </a:bodyPr>
          <a:lstStyle>
            <a:lvl1pPr>
              <a:defRPr lang="fi-FI" sz="3200" b="1" dirty="0">
                <a:solidFill>
                  <a:schemeClr val="bg1"/>
                </a:solidFill>
                <a:latin typeface="Bookman Old Style" panose="02050604050505020204" pitchFamily="18" charset="0"/>
              </a:defRPr>
            </a:lvl1pPr>
          </a:lstStyle>
          <a:p>
            <a:pPr lvl="0"/>
            <a:r>
              <a:rPr lang="fi-FI" dirty="0"/>
              <a:t>Muokkaa otsikon </a:t>
            </a:r>
            <a:r>
              <a:rPr lang="fi-FI" dirty="0" err="1"/>
              <a:t>perustyyl</a:t>
            </a:r>
            <a:r>
              <a:rPr lang="fi-FI" dirty="0"/>
              <a:t>. </a:t>
            </a:r>
            <a:r>
              <a:rPr lang="fi-FI" dirty="0" err="1"/>
              <a:t>napsautt</a:t>
            </a:r>
            <a:r>
              <a:rPr lang="fi-FI" dirty="0"/>
              <a:t>.</a:t>
            </a:r>
          </a:p>
        </p:txBody>
      </p:sp>
      <p:sp>
        <p:nvSpPr>
          <p:cNvPr id="9" name="Sisällön paikkamerkki 2">
            <a:extLst>
              <a:ext uri="{FF2B5EF4-FFF2-40B4-BE49-F238E27FC236}">
                <a16:creationId xmlns:a16="http://schemas.microsoft.com/office/drawing/2014/main" id="{6988862D-9FDA-A244-8B66-67294B247E4B}"/>
              </a:ext>
            </a:extLst>
          </p:cNvPr>
          <p:cNvSpPr>
            <a:spLocks noGrp="1"/>
          </p:cNvSpPr>
          <p:nvPr>
            <p:ph idx="1"/>
          </p:nvPr>
        </p:nvSpPr>
        <p:spPr>
          <a:xfrm>
            <a:off x="634456" y="2262432"/>
            <a:ext cx="4826707" cy="3846138"/>
          </a:xfrm>
        </p:spPr>
        <p:txBody>
          <a:bodyPr>
            <a:noAutofit/>
          </a:bodyPr>
          <a:lstStyle>
            <a:lvl1pPr>
              <a:lnSpc>
                <a:spcPct val="100000"/>
              </a:lnSpc>
              <a:buClr>
                <a:schemeClr val="bg1"/>
              </a:buClr>
              <a:defRPr sz="2000">
                <a:solidFill>
                  <a:schemeClr val="bg1"/>
                </a:solidFill>
              </a:defRPr>
            </a:lvl1pPr>
            <a:lvl2pPr>
              <a:buClr>
                <a:schemeClr val="bg1"/>
              </a:buClr>
              <a:defRPr sz="2000">
                <a:solidFill>
                  <a:schemeClr val="bg1"/>
                </a:solidFill>
              </a:defRPr>
            </a:lvl2pPr>
            <a:lvl3pPr>
              <a:buClr>
                <a:schemeClr val="bg1"/>
              </a:buClr>
              <a:defRPr sz="2000">
                <a:solidFill>
                  <a:schemeClr val="bg1"/>
                </a:solidFill>
              </a:defRPr>
            </a:lvl3pPr>
            <a:lvl4pPr>
              <a:buClr>
                <a:schemeClr val="bg1"/>
              </a:buClr>
              <a:defRPr sz="2000">
                <a:solidFill>
                  <a:schemeClr val="bg1"/>
                </a:solidFill>
              </a:defRPr>
            </a:lvl4pPr>
            <a:lvl5pPr>
              <a:buClr>
                <a:schemeClr val="bg1"/>
              </a:buClr>
              <a:defRPr sz="2000">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0" name="Kuvan paikkamerkki 4">
            <a:extLst>
              <a:ext uri="{FF2B5EF4-FFF2-40B4-BE49-F238E27FC236}">
                <a16:creationId xmlns:a16="http://schemas.microsoft.com/office/drawing/2014/main" id="{4B865A77-E489-8B4B-9644-77CF91907C5B}"/>
              </a:ext>
            </a:extLst>
          </p:cNvPr>
          <p:cNvSpPr>
            <a:spLocks noGrp="1"/>
          </p:cNvSpPr>
          <p:nvPr>
            <p:ph type="pic" sz="quarter" idx="11" hasCustomPrompt="1"/>
          </p:nvPr>
        </p:nvSpPr>
        <p:spPr>
          <a:xfrm>
            <a:off x="6095616" y="0"/>
            <a:ext cx="6096384" cy="6858000"/>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fi-FI" dirty="0"/>
              <a:t>Kuva, johon merkittävä vaihtoehtoinen teksti</a:t>
            </a:r>
          </a:p>
          <a:p>
            <a:endParaRPr lang="fi-FI" dirty="0"/>
          </a:p>
        </p:txBody>
      </p:sp>
      <p:sp>
        <p:nvSpPr>
          <p:cNvPr id="7" name="Dian numeron paikkamerkki 5"/>
          <p:cNvSpPr>
            <a:spLocks noGrp="1"/>
          </p:cNvSpPr>
          <p:nvPr>
            <p:ph type="sldNum" sz="quarter" idx="4"/>
          </p:nvPr>
        </p:nvSpPr>
        <p:spPr>
          <a:xfrm>
            <a:off x="4220198" y="6307026"/>
            <a:ext cx="2743200" cy="365125"/>
          </a:xfrm>
          <a:prstGeom prst="rect">
            <a:avLst/>
          </a:prstGeom>
        </p:spPr>
        <p:txBody>
          <a:bodyPr vert="horz" lIns="91440" tIns="45720" rIns="91440" bIns="45720" rtlCol="0" anchor="ctr"/>
          <a:lstStyle>
            <a:lvl1pPr algn="r">
              <a:defRPr sz="1200">
                <a:solidFill>
                  <a:schemeClr val="tx1"/>
                </a:solidFill>
              </a:defRPr>
            </a:lvl1pPr>
          </a:lstStyle>
          <a:p>
            <a:fld id="{423ECB79-8B14-4E27-B4C4-31958D4DE7F0}" type="slidenum">
              <a:rPr lang="fi-FI" smtClean="0"/>
              <a:t>‹#›</a:t>
            </a:fld>
            <a:endParaRPr lang="fi-FI"/>
          </a:p>
        </p:txBody>
      </p:sp>
    </p:spTree>
    <p:extLst>
      <p:ext uri="{BB962C8B-B14F-4D97-AF65-F5344CB8AC3E}">
        <p14:creationId xmlns:p14="http://schemas.microsoft.com/office/powerpoint/2010/main" val="25906854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_Otsikko ja sisältö isolla kuvalla">
    <p:spTree>
      <p:nvGrpSpPr>
        <p:cNvPr id="1" name=""/>
        <p:cNvGrpSpPr/>
        <p:nvPr/>
      </p:nvGrpSpPr>
      <p:grpSpPr>
        <a:xfrm>
          <a:off x="0" y="0"/>
          <a:ext cx="0" cy="0"/>
          <a:chOff x="0" y="0"/>
          <a:chExt cx="0" cy="0"/>
        </a:xfrm>
      </p:grpSpPr>
      <p:sp>
        <p:nvSpPr>
          <p:cNvPr id="6" name="Suorakulmio 5">
            <a:extLst>
              <a:ext uri="{FF2B5EF4-FFF2-40B4-BE49-F238E27FC236}">
                <a16:creationId xmlns:a16="http://schemas.microsoft.com/office/drawing/2014/main" id="{99CFE982-9EBB-4845-8218-BDD7E8302B4F}"/>
              </a:ext>
            </a:extLst>
          </p:cNvPr>
          <p:cNvSpPr/>
          <p:nvPr/>
        </p:nvSpPr>
        <p:spPr>
          <a:xfrm>
            <a:off x="-383" y="-1"/>
            <a:ext cx="6096384" cy="685799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8" name="Otsikko 1">
            <a:extLst>
              <a:ext uri="{FF2B5EF4-FFF2-40B4-BE49-F238E27FC236}">
                <a16:creationId xmlns:a16="http://schemas.microsoft.com/office/drawing/2014/main" id="{CC4F9729-D9BB-9F42-B05D-C454054D4CA8}"/>
              </a:ext>
            </a:extLst>
          </p:cNvPr>
          <p:cNvSpPr>
            <a:spLocks noGrp="1"/>
          </p:cNvSpPr>
          <p:nvPr>
            <p:ph type="title" hasCustomPrompt="1"/>
          </p:nvPr>
        </p:nvSpPr>
        <p:spPr>
          <a:xfrm>
            <a:off x="634456" y="876989"/>
            <a:ext cx="4826707" cy="1168330"/>
          </a:xfrm>
        </p:spPr>
        <p:txBody>
          <a:bodyPr vert="horz" lIns="91440" tIns="45720" rIns="91440" bIns="45720" rtlCol="0" anchor="ctr">
            <a:normAutofit/>
          </a:bodyPr>
          <a:lstStyle>
            <a:lvl1pPr>
              <a:defRPr lang="fi-FI" sz="3200" b="1" baseline="0" dirty="0">
                <a:solidFill>
                  <a:schemeClr val="bg1"/>
                </a:solidFill>
                <a:latin typeface="Bookman Old Style" panose="02050604050505020204" pitchFamily="18" charset="0"/>
              </a:defRPr>
            </a:lvl1pPr>
          </a:lstStyle>
          <a:p>
            <a:pPr lvl="0"/>
            <a:r>
              <a:rPr lang="fi-FI" dirty="0"/>
              <a:t>Muokkaa otsikon </a:t>
            </a:r>
            <a:r>
              <a:rPr lang="fi-FI" dirty="0" err="1"/>
              <a:t>perustyyl</a:t>
            </a:r>
            <a:r>
              <a:rPr lang="fi-FI" dirty="0"/>
              <a:t>. </a:t>
            </a:r>
            <a:r>
              <a:rPr lang="fi-FI" dirty="0" err="1"/>
              <a:t>napsautt</a:t>
            </a:r>
            <a:r>
              <a:rPr lang="fi-FI" dirty="0"/>
              <a:t>.</a:t>
            </a:r>
          </a:p>
        </p:txBody>
      </p:sp>
      <p:sp>
        <p:nvSpPr>
          <p:cNvPr id="9" name="Sisällön paikkamerkki 2">
            <a:extLst>
              <a:ext uri="{FF2B5EF4-FFF2-40B4-BE49-F238E27FC236}">
                <a16:creationId xmlns:a16="http://schemas.microsoft.com/office/drawing/2014/main" id="{6988862D-9FDA-A244-8B66-67294B247E4B}"/>
              </a:ext>
            </a:extLst>
          </p:cNvPr>
          <p:cNvSpPr>
            <a:spLocks noGrp="1"/>
          </p:cNvSpPr>
          <p:nvPr>
            <p:ph idx="1"/>
          </p:nvPr>
        </p:nvSpPr>
        <p:spPr>
          <a:xfrm>
            <a:off x="634456" y="2262432"/>
            <a:ext cx="4826707" cy="3846138"/>
          </a:xfrm>
        </p:spPr>
        <p:txBody>
          <a:bodyPr>
            <a:noAutofit/>
          </a:bodyPr>
          <a:lstStyle>
            <a:lvl1pPr>
              <a:lnSpc>
                <a:spcPct val="100000"/>
              </a:lnSpc>
              <a:buClr>
                <a:schemeClr val="bg1"/>
              </a:buClr>
              <a:defRPr sz="2000">
                <a:solidFill>
                  <a:schemeClr val="bg1"/>
                </a:solidFill>
              </a:defRPr>
            </a:lvl1pPr>
            <a:lvl2pPr>
              <a:buClr>
                <a:schemeClr val="bg1"/>
              </a:buClr>
              <a:defRPr sz="2000">
                <a:solidFill>
                  <a:schemeClr val="bg1"/>
                </a:solidFill>
              </a:defRPr>
            </a:lvl2pPr>
            <a:lvl3pPr>
              <a:buClr>
                <a:schemeClr val="bg1"/>
              </a:buClr>
              <a:defRPr sz="2000">
                <a:solidFill>
                  <a:schemeClr val="bg1"/>
                </a:solidFill>
              </a:defRPr>
            </a:lvl3pPr>
            <a:lvl4pPr>
              <a:buClr>
                <a:schemeClr val="bg1"/>
              </a:buClr>
              <a:defRPr sz="2000">
                <a:solidFill>
                  <a:schemeClr val="bg1"/>
                </a:solidFill>
              </a:defRPr>
            </a:lvl4pPr>
            <a:lvl5pPr>
              <a:buClr>
                <a:schemeClr val="bg1"/>
              </a:buClr>
              <a:defRPr sz="2000">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0" name="Kuvan paikkamerkki 4">
            <a:extLst>
              <a:ext uri="{FF2B5EF4-FFF2-40B4-BE49-F238E27FC236}">
                <a16:creationId xmlns:a16="http://schemas.microsoft.com/office/drawing/2014/main" id="{4B865A77-E489-8B4B-9644-77CF91907C5B}"/>
              </a:ext>
            </a:extLst>
          </p:cNvPr>
          <p:cNvSpPr>
            <a:spLocks noGrp="1"/>
          </p:cNvSpPr>
          <p:nvPr>
            <p:ph type="pic" sz="quarter" idx="11" hasCustomPrompt="1"/>
          </p:nvPr>
        </p:nvSpPr>
        <p:spPr>
          <a:xfrm>
            <a:off x="6095616" y="0"/>
            <a:ext cx="6096384" cy="6858000"/>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fi-FI" dirty="0"/>
              <a:t>Kuva, johon merkittävä vaihtoehtoinen teksti</a:t>
            </a:r>
          </a:p>
          <a:p>
            <a:endParaRPr lang="fi-FI" dirty="0"/>
          </a:p>
        </p:txBody>
      </p:sp>
      <p:sp>
        <p:nvSpPr>
          <p:cNvPr id="7" name="Dian numeron paikkamerkki 5"/>
          <p:cNvSpPr>
            <a:spLocks noGrp="1"/>
          </p:cNvSpPr>
          <p:nvPr>
            <p:ph type="sldNum" sz="quarter" idx="4"/>
          </p:nvPr>
        </p:nvSpPr>
        <p:spPr>
          <a:xfrm>
            <a:off x="4220198" y="6307026"/>
            <a:ext cx="2743200" cy="365125"/>
          </a:xfrm>
          <a:prstGeom prst="rect">
            <a:avLst/>
          </a:prstGeom>
        </p:spPr>
        <p:txBody>
          <a:bodyPr vert="horz" lIns="91440" tIns="45720" rIns="91440" bIns="45720" rtlCol="0" anchor="ctr"/>
          <a:lstStyle>
            <a:lvl1pPr algn="r">
              <a:defRPr sz="1200">
                <a:solidFill>
                  <a:schemeClr val="tx1"/>
                </a:solidFill>
              </a:defRPr>
            </a:lvl1pPr>
          </a:lstStyle>
          <a:p>
            <a:fld id="{423ECB79-8B14-4E27-B4C4-31958D4DE7F0}" type="slidenum">
              <a:rPr lang="fi-FI" smtClean="0"/>
              <a:t>‹#›</a:t>
            </a:fld>
            <a:endParaRPr lang="fi-FI"/>
          </a:p>
        </p:txBody>
      </p:sp>
    </p:spTree>
    <p:extLst>
      <p:ext uri="{BB962C8B-B14F-4D97-AF65-F5344CB8AC3E}">
        <p14:creationId xmlns:p14="http://schemas.microsoft.com/office/powerpoint/2010/main" val="1132306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Otsikko, sisältö ja kuva">
    <p:spTree>
      <p:nvGrpSpPr>
        <p:cNvPr id="1" name=""/>
        <p:cNvGrpSpPr/>
        <p:nvPr/>
      </p:nvGrpSpPr>
      <p:grpSpPr>
        <a:xfrm>
          <a:off x="0" y="0"/>
          <a:ext cx="0" cy="0"/>
          <a:chOff x="0" y="0"/>
          <a:chExt cx="0" cy="0"/>
        </a:xfrm>
      </p:grpSpPr>
      <p:sp>
        <p:nvSpPr>
          <p:cNvPr id="7" name="Suorakulmio 6">
            <a:extLst>
              <a:ext uri="{FF2B5EF4-FFF2-40B4-BE49-F238E27FC236}">
                <a16:creationId xmlns:a16="http://schemas.microsoft.com/office/drawing/2014/main" id="{DD680AC0-D6EC-FD4E-8AC5-3F00B403870C}"/>
              </a:ext>
            </a:extLst>
          </p:cNvPr>
          <p:cNvSpPr/>
          <p:nvPr/>
        </p:nvSpPr>
        <p:spPr>
          <a:xfrm>
            <a:off x="346459" y="348792"/>
            <a:ext cx="5749541" cy="572207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title" hasCustomPrompt="1"/>
          </p:nvPr>
        </p:nvSpPr>
        <p:spPr>
          <a:xfrm>
            <a:off x="838800" y="565905"/>
            <a:ext cx="4826707" cy="1168330"/>
          </a:xfrm>
        </p:spPr>
        <p:txBody>
          <a:bodyPr vert="horz" lIns="91440" tIns="45720" rIns="91440" bIns="45720" rtlCol="0" anchor="ctr">
            <a:normAutofit/>
          </a:bodyPr>
          <a:lstStyle>
            <a:lvl1pPr>
              <a:defRPr lang="fi-FI" sz="3200" b="1" dirty="0">
                <a:solidFill>
                  <a:schemeClr val="bg1"/>
                </a:solidFill>
                <a:latin typeface="Bookman Old Style" panose="02050604050505020204" pitchFamily="18" charset="0"/>
              </a:defRPr>
            </a:lvl1pPr>
          </a:lstStyle>
          <a:p>
            <a:pPr lvl="0"/>
            <a:r>
              <a:rPr lang="fi-FI" dirty="0"/>
              <a:t>Muokkaa otsikon </a:t>
            </a:r>
            <a:r>
              <a:rPr lang="fi-FI" dirty="0" err="1"/>
              <a:t>perustyyl</a:t>
            </a:r>
            <a:r>
              <a:rPr lang="fi-FI" dirty="0"/>
              <a:t>. </a:t>
            </a:r>
            <a:r>
              <a:rPr lang="fi-FI" dirty="0" err="1"/>
              <a:t>napsautt</a:t>
            </a:r>
            <a:r>
              <a:rPr lang="fi-FI" dirty="0"/>
              <a:t>.</a:t>
            </a:r>
          </a:p>
        </p:txBody>
      </p:sp>
      <p:sp>
        <p:nvSpPr>
          <p:cNvPr id="3" name="Sisällön paikkamerkki 2"/>
          <p:cNvSpPr>
            <a:spLocks noGrp="1"/>
          </p:cNvSpPr>
          <p:nvPr>
            <p:ph idx="1"/>
          </p:nvPr>
        </p:nvSpPr>
        <p:spPr>
          <a:xfrm>
            <a:off x="838802" y="1951348"/>
            <a:ext cx="4826707" cy="3846138"/>
          </a:xfrm>
        </p:spPr>
        <p:txBody>
          <a:bodyPr>
            <a:noAutofit/>
          </a:bodyPr>
          <a:lstStyle>
            <a:lvl1pPr>
              <a:lnSpc>
                <a:spcPct val="100000"/>
              </a:lnSpc>
              <a:buClr>
                <a:schemeClr val="bg1"/>
              </a:buClr>
              <a:defRPr sz="2000">
                <a:solidFill>
                  <a:schemeClr val="bg1"/>
                </a:solidFill>
              </a:defRPr>
            </a:lvl1pPr>
            <a:lvl2pPr>
              <a:buClr>
                <a:schemeClr val="bg1"/>
              </a:buClr>
              <a:defRPr sz="2000">
                <a:solidFill>
                  <a:schemeClr val="bg1"/>
                </a:solidFill>
              </a:defRPr>
            </a:lvl2pPr>
            <a:lvl3pPr>
              <a:buClr>
                <a:schemeClr val="bg1"/>
              </a:buClr>
              <a:defRPr sz="2000">
                <a:solidFill>
                  <a:schemeClr val="bg1"/>
                </a:solidFill>
              </a:defRPr>
            </a:lvl3pPr>
            <a:lvl4pPr>
              <a:buClr>
                <a:schemeClr val="bg1"/>
              </a:buClr>
              <a:defRPr sz="2000">
                <a:solidFill>
                  <a:schemeClr val="bg1"/>
                </a:solidFill>
              </a:defRPr>
            </a:lvl4pPr>
            <a:lvl5pPr>
              <a:buClr>
                <a:schemeClr val="bg1"/>
              </a:buClr>
              <a:defRPr sz="2000">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Kuvan paikkamerkki 4">
            <a:extLst>
              <a:ext uri="{FF2B5EF4-FFF2-40B4-BE49-F238E27FC236}">
                <a16:creationId xmlns:a16="http://schemas.microsoft.com/office/drawing/2014/main" id="{F73DAF87-5560-E94B-806B-8E48EC9C146D}"/>
              </a:ext>
            </a:extLst>
          </p:cNvPr>
          <p:cNvSpPr>
            <a:spLocks noGrp="1"/>
          </p:cNvSpPr>
          <p:nvPr>
            <p:ph type="pic" sz="quarter" idx="11" hasCustomPrompt="1"/>
          </p:nvPr>
        </p:nvSpPr>
        <p:spPr>
          <a:xfrm>
            <a:off x="6095616" y="349250"/>
            <a:ext cx="5749925" cy="5721350"/>
          </a:xfrm>
        </p:spPr>
        <p:txBody>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fi-FI" dirty="0"/>
              <a:t>Kuva, johon merkittävä vaihtoehtoinen teksti</a:t>
            </a:r>
          </a:p>
          <a:p>
            <a:endParaRPr lang="fi-FI" dirty="0"/>
          </a:p>
        </p:txBody>
      </p:sp>
      <p:pic>
        <p:nvPicPr>
          <p:cNvPr id="11" name="Kuva 10" descr="Kuva, joka sisältää kohteen merkki, kello, piirtäminen&#10;&#10;Kuvaus luotu automaattisesti">
            <a:extLst>
              <a:ext uri="{FF2B5EF4-FFF2-40B4-BE49-F238E27FC236}">
                <a16:creationId xmlns:a16="http://schemas.microsoft.com/office/drawing/2014/main" id="{E122DFF6-06C9-C549-8D51-071DFDDA627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308" y="6332436"/>
            <a:ext cx="2290233" cy="324912"/>
          </a:xfrm>
          <a:prstGeom prst="rect">
            <a:avLst/>
          </a:prstGeom>
        </p:spPr>
      </p:pic>
      <p:sp>
        <p:nvSpPr>
          <p:cNvPr id="8" name="Dian numeron paikkamerkki 5"/>
          <p:cNvSpPr>
            <a:spLocks noGrp="1"/>
          </p:cNvSpPr>
          <p:nvPr>
            <p:ph type="sldNum" sz="quarter" idx="4"/>
          </p:nvPr>
        </p:nvSpPr>
        <p:spPr>
          <a:xfrm>
            <a:off x="4220198" y="6307026"/>
            <a:ext cx="2743200" cy="365125"/>
          </a:xfrm>
          <a:prstGeom prst="rect">
            <a:avLst/>
          </a:prstGeom>
        </p:spPr>
        <p:txBody>
          <a:bodyPr vert="horz" lIns="91440" tIns="45720" rIns="91440" bIns="45720" rtlCol="0" anchor="ctr"/>
          <a:lstStyle>
            <a:lvl1pPr algn="r">
              <a:defRPr sz="1200">
                <a:solidFill>
                  <a:schemeClr val="tx1"/>
                </a:solidFill>
              </a:defRPr>
            </a:lvl1pPr>
          </a:lstStyle>
          <a:p>
            <a:fld id="{423ECB79-8B14-4E27-B4C4-31958D4DE7F0}" type="slidenum">
              <a:rPr lang="fi-FI" smtClean="0"/>
              <a:t>‹#›</a:t>
            </a:fld>
            <a:endParaRPr lang="fi-FI"/>
          </a:p>
        </p:txBody>
      </p:sp>
    </p:spTree>
    <p:extLst>
      <p:ext uri="{BB962C8B-B14F-4D97-AF65-F5344CB8AC3E}">
        <p14:creationId xmlns:p14="http://schemas.microsoft.com/office/powerpoint/2010/main" val="34827591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_Otsikko, sisältö ja kuva">
    <p:spTree>
      <p:nvGrpSpPr>
        <p:cNvPr id="1" name=""/>
        <p:cNvGrpSpPr/>
        <p:nvPr/>
      </p:nvGrpSpPr>
      <p:grpSpPr>
        <a:xfrm>
          <a:off x="0" y="0"/>
          <a:ext cx="0" cy="0"/>
          <a:chOff x="0" y="0"/>
          <a:chExt cx="0" cy="0"/>
        </a:xfrm>
      </p:grpSpPr>
      <p:sp>
        <p:nvSpPr>
          <p:cNvPr id="7" name="Suorakulmio 6">
            <a:extLst>
              <a:ext uri="{FF2B5EF4-FFF2-40B4-BE49-F238E27FC236}">
                <a16:creationId xmlns:a16="http://schemas.microsoft.com/office/drawing/2014/main" id="{DD680AC0-D6EC-FD4E-8AC5-3F00B403870C}"/>
              </a:ext>
            </a:extLst>
          </p:cNvPr>
          <p:cNvSpPr/>
          <p:nvPr/>
        </p:nvSpPr>
        <p:spPr>
          <a:xfrm>
            <a:off x="346459" y="348792"/>
            <a:ext cx="5749541" cy="572207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title" hasCustomPrompt="1"/>
          </p:nvPr>
        </p:nvSpPr>
        <p:spPr>
          <a:xfrm>
            <a:off x="838800" y="565905"/>
            <a:ext cx="4826707" cy="1168330"/>
          </a:xfrm>
        </p:spPr>
        <p:txBody>
          <a:bodyPr vert="horz" lIns="91440" tIns="45720" rIns="91440" bIns="45720" rtlCol="0" anchor="ctr">
            <a:normAutofit/>
          </a:bodyPr>
          <a:lstStyle>
            <a:lvl1pPr>
              <a:defRPr lang="fi-FI" sz="3200" b="1" dirty="0">
                <a:solidFill>
                  <a:schemeClr val="bg1"/>
                </a:solidFill>
                <a:latin typeface="Bookman Old Style" panose="02050604050505020204" pitchFamily="18" charset="0"/>
              </a:defRPr>
            </a:lvl1pPr>
          </a:lstStyle>
          <a:p>
            <a:pPr lvl="0"/>
            <a:r>
              <a:rPr lang="fi-FI" dirty="0"/>
              <a:t>Muokkaa otsikon </a:t>
            </a:r>
            <a:r>
              <a:rPr lang="fi-FI" dirty="0" err="1"/>
              <a:t>perustyyl</a:t>
            </a:r>
            <a:r>
              <a:rPr lang="fi-FI" dirty="0"/>
              <a:t>. </a:t>
            </a:r>
            <a:r>
              <a:rPr lang="fi-FI" dirty="0" err="1"/>
              <a:t>napsautt</a:t>
            </a:r>
            <a:r>
              <a:rPr lang="fi-FI" dirty="0"/>
              <a:t>.</a:t>
            </a:r>
          </a:p>
        </p:txBody>
      </p:sp>
      <p:sp>
        <p:nvSpPr>
          <p:cNvPr id="3" name="Sisällön paikkamerkki 2"/>
          <p:cNvSpPr>
            <a:spLocks noGrp="1"/>
          </p:cNvSpPr>
          <p:nvPr>
            <p:ph idx="1"/>
          </p:nvPr>
        </p:nvSpPr>
        <p:spPr>
          <a:xfrm>
            <a:off x="838802" y="1951348"/>
            <a:ext cx="4826707" cy="3846138"/>
          </a:xfrm>
        </p:spPr>
        <p:txBody>
          <a:bodyPr>
            <a:noAutofit/>
          </a:bodyPr>
          <a:lstStyle>
            <a:lvl1pPr>
              <a:lnSpc>
                <a:spcPct val="100000"/>
              </a:lnSpc>
              <a:buClr>
                <a:schemeClr val="bg1"/>
              </a:buClr>
              <a:defRPr sz="2000">
                <a:solidFill>
                  <a:schemeClr val="bg1"/>
                </a:solidFill>
              </a:defRPr>
            </a:lvl1pPr>
            <a:lvl2pPr>
              <a:buClr>
                <a:schemeClr val="bg1"/>
              </a:buClr>
              <a:defRPr sz="2000">
                <a:solidFill>
                  <a:schemeClr val="bg1"/>
                </a:solidFill>
              </a:defRPr>
            </a:lvl2pPr>
            <a:lvl3pPr>
              <a:buClr>
                <a:schemeClr val="bg1"/>
              </a:buClr>
              <a:defRPr sz="2000">
                <a:solidFill>
                  <a:schemeClr val="bg1"/>
                </a:solidFill>
              </a:defRPr>
            </a:lvl3pPr>
            <a:lvl4pPr>
              <a:buClr>
                <a:schemeClr val="bg1"/>
              </a:buClr>
              <a:defRPr sz="2000">
                <a:solidFill>
                  <a:schemeClr val="bg1"/>
                </a:solidFill>
              </a:defRPr>
            </a:lvl4pPr>
            <a:lvl5pPr>
              <a:buClr>
                <a:schemeClr val="bg1"/>
              </a:buClr>
              <a:defRPr sz="2000">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Kuvan paikkamerkki 4">
            <a:extLst>
              <a:ext uri="{FF2B5EF4-FFF2-40B4-BE49-F238E27FC236}">
                <a16:creationId xmlns:a16="http://schemas.microsoft.com/office/drawing/2014/main" id="{F73DAF87-5560-E94B-806B-8E48EC9C146D}"/>
              </a:ext>
            </a:extLst>
          </p:cNvPr>
          <p:cNvSpPr>
            <a:spLocks noGrp="1"/>
          </p:cNvSpPr>
          <p:nvPr>
            <p:ph type="pic" sz="quarter" idx="11" hasCustomPrompt="1"/>
          </p:nvPr>
        </p:nvSpPr>
        <p:spPr>
          <a:xfrm>
            <a:off x="6095616" y="349250"/>
            <a:ext cx="5749925" cy="5721350"/>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fi-FI" dirty="0"/>
              <a:t>Kuva, johon merkittävä vaihtoehtoinen teksti</a:t>
            </a:r>
          </a:p>
          <a:p>
            <a:endParaRPr lang="fi-FI" dirty="0"/>
          </a:p>
        </p:txBody>
      </p:sp>
      <p:pic>
        <p:nvPicPr>
          <p:cNvPr id="11" name="Kuva 10" descr="Kuva, joka sisältää kohteen merkki, kello, piirtäminen&#10;&#10;Kuvaus luotu automaattisesti">
            <a:extLst>
              <a:ext uri="{FF2B5EF4-FFF2-40B4-BE49-F238E27FC236}">
                <a16:creationId xmlns:a16="http://schemas.microsoft.com/office/drawing/2014/main" id="{E122DFF6-06C9-C549-8D51-071DFDDA627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308" y="6332436"/>
            <a:ext cx="2290233" cy="324912"/>
          </a:xfrm>
          <a:prstGeom prst="rect">
            <a:avLst/>
          </a:prstGeom>
        </p:spPr>
      </p:pic>
      <p:sp>
        <p:nvSpPr>
          <p:cNvPr id="8" name="Dian numeron paikkamerkki 5"/>
          <p:cNvSpPr>
            <a:spLocks noGrp="1"/>
          </p:cNvSpPr>
          <p:nvPr>
            <p:ph type="sldNum" sz="quarter" idx="4"/>
          </p:nvPr>
        </p:nvSpPr>
        <p:spPr>
          <a:xfrm>
            <a:off x="4220198" y="6307026"/>
            <a:ext cx="2743200" cy="365125"/>
          </a:xfrm>
          <a:prstGeom prst="rect">
            <a:avLst/>
          </a:prstGeom>
        </p:spPr>
        <p:txBody>
          <a:bodyPr vert="horz" lIns="91440" tIns="45720" rIns="91440" bIns="45720" rtlCol="0" anchor="ctr"/>
          <a:lstStyle>
            <a:lvl1pPr algn="r">
              <a:defRPr sz="1200">
                <a:solidFill>
                  <a:schemeClr val="tx1"/>
                </a:solidFill>
              </a:defRPr>
            </a:lvl1pPr>
          </a:lstStyle>
          <a:p>
            <a:fld id="{423ECB79-8B14-4E27-B4C4-31958D4DE7F0}" type="slidenum">
              <a:rPr lang="fi-FI" smtClean="0"/>
              <a:t>‹#›</a:t>
            </a:fld>
            <a:endParaRPr lang="fi-FI"/>
          </a:p>
        </p:txBody>
      </p:sp>
    </p:spTree>
    <p:extLst>
      <p:ext uri="{BB962C8B-B14F-4D97-AF65-F5344CB8AC3E}">
        <p14:creationId xmlns:p14="http://schemas.microsoft.com/office/powerpoint/2010/main" val="19253205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_Otsikko, sisältö ja kuva">
    <p:spTree>
      <p:nvGrpSpPr>
        <p:cNvPr id="1" name=""/>
        <p:cNvGrpSpPr/>
        <p:nvPr/>
      </p:nvGrpSpPr>
      <p:grpSpPr>
        <a:xfrm>
          <a:off x="0" y="0"/>
          <a:ext cx="0" cy="0"/>
          <a:chOff x="0" y="0"/>
          <a:chExt cx="0" cy="0"/>
        </a:xfrm>
      </p:grpSpPr>
      <p:sp>
        <p:nvSpPr>
          <p:cNvPr id="7" name="Suorakulmio 6">
            <a:extLst>
              <a:ext uri="{FF2B5EF4-FFF2-40B4-BE49-F238E27FC236}">
                <a16:creationId xmlns:a16="http://schemas.microsoft.com/office/drawing/2014/main" id="{DD680AC0-D6EC-FD4E-8AC5-3F00B403870C}"/>
              </a:ext>
            </a:extLst>
          </p:cNvPr>
          <p:cNvSpPr/>
          <p:nvPr/>
        </p:nvSpPr>
        <p:spPr>
          <a:xfrm>
            <a:off x="346459" y="348792"/>
            <a:ext cx="5749541" cy="572207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title" hasCustomPrompt="1"/>
          </p:nvPr>
        </p:nvSpPr>
        <p:spPr>
          <a:xfrm>
            <a:off x="838800" y="565905"/>
            <a:ext cx="4826707" cy="1168330"/>
          </a:xfrm>
        </p:spPr>
        <p:txBody>
          <a:bodyPr vert="horz" lIns="91440" tIns="45720" rIns="91440" bIns="45720" rtlCol="0" anchor="ctr">
            <a:normAutofit/>
          </a:bodyPr>
          <a:lstStyle>
            <a:lvl1pPr>
              <a:defRPr lang="fi-FI" sz="3200" b="1" dirty="0">
                <a:solidFill>
                  <a:schemeClr val="bg1"/>
                </a:solidFill>
                <a:latin typeface="Bookman Old Style" panose="02050604050505020204" pitchFamily="18" charset="0"/>
              </a:defRPr>
            </a:lvl1pPr>
          </a:lstStyle>
          <a:p>
            <a:pPr lvl="0"/>
            <a:r>
              <a:rPr lang="fi-FI" dirty="0"/>
              <a:t>Muokkaa otsikon </a:t>
            </a:r>
            <a:r>
              <a:rPr lang="fi-FI" dirty="0" err="1"/>
              <a:t>perustyyl</a:t>
            </a:r>
            <a:r>
              <a:rPr lang="fi-FI" dirty="0"/>
              <a:t>. </a:t>
            </a:r>
            <a:r>
              <a:rPr lang="fi-FI" dirty="0" err="1"/>
              <a:t>napsautt</a:t>
            </a:r>
            <a:r>
              <a:rPr lang="fi-FI" dirty="0"/>
              <a:t>.</a:t>
            </a:r>
          </a:p>
        </p:txBody>
      </p:sp>
      <p:sp>
        <p:nvSpPr>
          <p:cNvPr id="3" name="Sisällön paikkamerkki 2"/>
          <p:cNvSpPr>
            <a:spLocks noGrp="1"/>
          </p:cNvSpPr>
          <p:nvPr>
            <p:ph idx="1"/>
          </p:nvPr>
        </p:nvSpPr>
        <p:spPr>
          <a:xfrm>
            <a:off x="838802" y="1951348"/>
            <a:ext cx="4826707" cy="3846138"/>
          </a:xfrm>
        </p:spPr>
        <p:txBody>
          <a:bodyPr>
            <a:noAutofit/>
          </a:bodyPr>
          <a:lstStyle>
            <a:lvl1pPr>
              <a:lnSpc>
                <a:spcPct val="100000"/>
              </a:lnSpc>
              <a:buClr>
                <a:schemeClr val="bg1"/>
              </a:buClr>
              <a:defRPr sz="2000">
                <a:solidFill>
                  <a:schemeClr val="bg1"/>
                </a:solidFill>
              </a:defRPr>
            </a:lvl1pPr>
            <a:lvl2pPr>
              <a:buClr>
                <a:schemeClr val="bg1"/>
              </a:buClr>
              <a:defRPr sz="2000">
                <a:solidFill>
                  <a:schemeClr val="bg1"/>
                </a:solidFill>
              </a:defRPr>
            </a:lvl2pPr>
            <a:lvl3pPr>
              <a:buClr>
                <a:schemeClr val="bg1"/>
              </a:buClr>
              <a:defRPr sz="2000">
                <a:solidFill>
                  <a:schemeClr val="bg1"/>
                </a:solidFill>
              </a:defRPr>
            </a:lvl3pPr>
            <a:lvl4pPr>
              <a:buClr>
                <a:schemeClr val="bg1"/>
              </a:buClr>
              <a:defRPr sz="2000">
                <a:solidFill>
                  <a:schemeClr val="bg1"/>
                </a:solidFill>
              </a:defRPr>
            </a:lvl4pPr>
            <a:lvl5pPr>
              <a:buClr>
                <a:schemeClr val="bg1"/>
              </a:buClr>
              <a:defRPr sz="2000">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Kuvan paikkamerkki 4">
            <a:extLst>
              <a:ext uri="{FF2B5EF4-FFF2-40B4-BE49-F238E27FC236}">
                <a16:creationId xmlns:a16="http://schemas.microsoft.com/office/drawing/2014/main" id="{F73DAF87-5560-E94B-806B-8E48EC9C146D}"/>
              </a:ext>
            </a:extLst>
          </p:cNvPr>
          <p:cNvSpPr>
            <a:spLocks noGrp="1"/>
          </p:cNvSpPr>
          <p:nvPr>
            <p:ph type="pic" sz="quarter" idx="11" hasCustomPrompt="1"/>
          </p:nvPr>
        </p:nvSpPr>
        <p:spPr>
          <a:xfrm>
            <a:off x="6095616" y="349250"/>
            <a:ext cx="5749925" cy="5721350"/>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fi-FI" dirty="0"/>
              <a:t>Kuva, johon merkittävä vaihtoehtoinen teksti</a:t>
            </a:r>
          </a:p>
          <a:p>
            <a:endParaRPr lang="fi-FI" dirty="0"/>
          </a:p>
        </p:txBody>
      </p:sp>
      <p:pic>
        <p:nvPicPr>
          <p:cNvPr id="11" name="Kuva 10" descr="Kuva, joka sisältää kohteen merkki, kello, piirtäminen&#10;&#10;Kuvaus luotu automaattisesti">
            <a:extLst>
              <a:ext uri="{FF2B5EF4-FFF2-40B4-BE49-F238E27FC236}">
                <a16:creationId xmlns:a16="http://schemas.microsoft.com/office/drawing/2014/main" id="{E122DFF6-06C9-C549-8D51-071DFDDA627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308" y="6332436"/>
            <a:ext cx="2290233" cy="324912"/>
          </a:xfrm>
          <a:prstGeom prst="rect">
            <a:avLst/>
          </a:prstGeom>
        </p:spPr>
      </p:pic>
      <p:sp>
        <p:nvSpPr>
          <p:cNvPr id="8" name="Dian numeron paikkamerkki 5"/>
          <p:cNvSpPr>
            <a:spLocks noGrp="1"/>
          </p:cNvSpPr>
          <p:nvPr>
            <p:ph type="sldNum" sz="quarter" idx="4"/>
          </p:nvPr>
        </p:nvSpPr>
        <p:spPr>
          <a:xfrm>
            <a:off x="4220198" y="6307026"/>
            <a:ext cx="2743200" cy="365125"/>
          </a:xfrm>
          <a:prstGeom prst="rect">
            <a:avLst/>
          </a:prstGeom>
        </p:spPr>
        <p:txBody>
          <a:bodyPr vert="horz" lIns="91440" tIns="45720" rIns="91440" bIns="45720" rtlCol="0" anchor="ctr"/>
          <a:lstStyle>
            <a:lvl1pPr algn="r">
              <a:defRPr sz="1200">
                <a:solidFill>
                  <a:schemeClr val="tx1"/>
                </a:solidFill>
              </a:defRPr>
            </a:lvl1pPr>
          </a:lstStyle>
          <a:p>
            <a:fld id="{423ECB79-8B14-4E27-B4C4-31958D4DE7F0}" type="slidenum">
              <a:rPr lang="fi-FI" smtClean="0"/>
              <a:t>‹#›</a:t>
            </a:fld>
            <a:endParaRPr lang="fi-FI"/>
          </a:p>
        </p:txBody>
      </p:sp>
    </p:spTree>
    <p:extLst>
      <p:ext uri="{BB962C8B-B14F-4D97-AF65-F5344CB8AC3E}">
        <p14:creationId xmlns:p14="http://schemas.microsoft.com/office/powerpoint/2010/main" val="30362982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kaksi sisältökohdetta">
    <p:spTree>
      <p:nvGrpSpPr>
        <p:cNvPr id="1" name=""/>
        <p:cNvGrpSpPr/>
        <p:nvPr/>
      </p:nvGrpSpPr>
      <p:grpSpPr>
        <a:xfrm>
          <a:off x="0" y="0"/>
          <a:ext cx="0" cy="0"/>
          <a:chOff x="0" y="0"/>
          <a:chExt cx="0" cy="0"/>
        </a:xfrm>
      </p:grpSpPr>
      <p:sp>
        <p:nvSpPr>
          <p:cNvPr id="6" name="Otsikko 1"/>
          <p:cNvSpPr>
            <a:spLocks noGrp="1"/>
          </p:cNvSpPr>
          <p:nvPr>
            <p:ph type="title" hasCustomPrompt="1"/>
          </p:nvPr>
        </p:nvSpPr>
        <p:spPr>
          <a:xfrm>
            <a:off x="838800" y="593177"/>
            <a:ext cx="10514400" cy="894822"/>
          </a:xfrm>
        </p:spPr>
        <p:txBody>
          <a:bodyPr vert="horz" lIns="91440" tIns="45720" rIns="91440" bIns="45720" rtlCol="0" anchor="ctr">
            <a:normAutofit/>
          </a:bodyPr>
          <a:lstStyle>
            <a:lvl1pPr algn="ctr">
              <a:defRPr lang="fi-FI" sz="3200" b="1" dirty="0">
                <a:solidFill>
                  <a:schemeClr val="accent1"/>
                </a:solidFill>
                <a:latin typeface="Bookman Old Style" panose="02050604050505020204" pitchFamily="18" charset="0"/>
              </a:defRPr>
            </a:lvl1pPr>
          </a:lstStyle>
          <a:p>
            <a:pPr lvl="0"/>
            <a:r>
              <a:rPr lang="fi-FI" dirty="0"/>
              <a:t>Muokkaa otsikon </a:t>
            </a:r>
            <a:r>
              <a:rPr lang="fi-FI" dirty="0" err="1"/>
              <a:t>perustyyl</a:t>
            </a:r>
            <a:r>
              <a:rPr lang="fi-FI" dirty="0"/>
              <a:t>. </a:t>
            </a:r>
            <a:r>
              <a:rPr lang="fi-FI" dirty="0" err="1"/>
              <a:t>napsautt</a:t>
            </a:r>
            <a:r>
              <a:rPr lang="fi-FI" dirty="0"/>
              <a:t>.</a:t>
            </a:r>
          </a:p>
        </p:txBody>
      </p:sp>
      <p:pic>
        <p:nvPicPr>
          <p:cNvPr id="9" name="Kuva 8" descr="Kuva, joka sisältää kohteen merkki, kello, piirtäminen&#10;&#10;Kuvaus luotu automaattisesti">
            <a:extLst>
              <a:ext uri="{FF2B5EF4-FFF2-40B4-BE49-F238E27FC236}">
                <a16:creationId xmlns:a16="http://schemas.microsoft.com/office/drawing/2014/main" id="{4B1F4F7E-F3BF-A341-86A7-31A7A68C1F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308" y="6332436"/>
            <a:ext cx="2290233" cy="324912"/>
          </a:xfrm>
          <a:prstGeom prst="rect">
            <a:avLst/>
          </a:prstGeom>
        </p:spPr>
      </p:pic>
      <p:sp>
        <p:nvSpPr>
          <p:cNvPr id="12" name="Sisällön paikkamerkki 2">
            <a:extLst>
              <a:ext uri="{FF2B5EF4-FFF2-40B4-BE49-F238E27FC236}">
                <a16:creationId xmlns:a16="http://schemas.microsoft.com/office/drawing/2014/main" id="{47328091-86D3-F74D-93BB-9F45818EFAB1}"/>
              </a:ext>
            </a:extLst>
          </p:cNvPr>
          <p:cNvSpPr>
            <a:spLocks noGrp="1"/>
          </p:cNvSpPr>
          <p:nvPr>
            <p:ph sz="quarter" idx="17"/>
          </p:nvPr>
        </p:nvSpPr>
        <p:spPr>
          <a:xfrm>
            <a:off x="6242711" y="1781175"/>
            <a:ext cx="5110489" cy="4311650"/>
          </a:xfrm>
          <a:solidFill>
            <a:schemeClr val="accent1"/>
          </a:solidFill>
          <a:ln>
            <a:noFill/>
          </a:ln>
        </p:spPr>
        <p:txBody>
          <a:bodyPr lIns="144000" tIns="144000" rIns="144000" bIns="144000"/>
          <a:lstStyle>
            <a:lvl1pPr>
              <a:defRPr sz="2000">
                <a:solidFill>
                  <a:schemeClr val="bg1"/>
                </a:solidFill>
              </a:defRPr>
            </a:lvl1pPr>
          </a:lstStyle>
          <a:p>
            <a:pPr lvl="0"/>
            <a:r>
              <a:rPr lang="fi-FI"/>
              <a:t>Muokkaa tekstin perustyylejä napsauttamalla</a:t>
            </a:r>
          </a:p>
        </p:txBody>
      </p:sp>
      <p:sp>
        <p:nvSpPr>
          <p:cNvPr id="13" name="Sisällön paikkamerkki 2">
            <a:extLst>
              <a:ext uri="{FF2B5EF4-FFF2-40B4-BE49-F238E27FC236}">
                <a16:creationId xmlns:a16="http://schemas.microsoft.com/office/drawing/2014/main" id="{A60B930A-20B9-CD42-9D69-DFF778BC7E8C}"/>
              </a:ext>
            </a:extLst>
          </p:cNvPr>
          <p:cNvSpPr>
            <a:spLocks noGrp="1"/>
          </p:cNvSpPr>
          <p:nvPr>
            <p:ph sz="quarter" idx="18"/>
          </p:nvPr>
        </p:nvSpPr>
        <p:spPr>
          <a:xfrm>
            <a:off x="838800" y="1781175"/>
            <a:ext cx="5115007" cy="4311650"/>
          </a:xfrm>
          <a:solidFill>
            <a:schemeClr val="accent1"/>
          </a:solidFill>
          <a:ln>
            <a:noFill/>
          </a:ln>
        </p:spPr>
        <p:txBody>
          <a:bodyPr lIns="144000" tIns="144000" rIns="144000" bIns="144000"/>
          <a:lstStyle>
            <a:lvl1pPr>
              <a:defRPr sz="2000">
                <a:solidFill>
                  <a:schemeClr val="bg1"/>
                </a:solidFill>
              </a:defRPr>
            </a:lvl1pPr>
          </a:lstStyle>
          <a:p>
            <a:pPr lvl="0"/>
            <a:r>
              <a:rPr lang="fi-FI"/>
              <a:t>Muokkaa tekstin perustyylejä napsauttamalla</a:t>
            </a:r>
          </a:p>
        </p:txBody>
      </p:sp>
      <p:sp>
        <p:nvSpPr>
          <p:cNvPr id="7" name="Dian numeron paikkamerkki 5"/>
          <p:cNvSpPr>
            <a:spLocks noGrp="1"/>
          </p:cNvSpPr>
          <p:nvPr>
            <p:ph type="sldNum" sz="quarter" idx="4"/>
          </p:nvPr>
        </p:nvSpPr>
        <p:spPr>
          <a:xfrm>
            <a:off x="4220198" y="6307026"/>
            <a:ext cx="2743200" cy="365125"/>
          </a:xfrm>
          <a:prstGeom prst="rect">
            <a:avLst/>
          </a:prstGeom>
        </p:spPr>
        <p:txBody>
          <a:bodyPr vert="horz" lIns="91440" tIns="45720" rIns="91440" bIns="45720" rtlCol="0" anchor="ctr"/>
          <a:lstStyle>
            <a:lvl1pPr algn="r">
              <a:defRPr sz="1200">
                <a:solidFill>
                  <a:schemeClr val="tx1"/>
                </a:solidFill>
              </a:defRPr>
            </a:lvl1pPr>
          </a:lstStyle>
          <a:p>
            <a:fld id="{423ECB79-8B14-4E27-B4C4-31958D4DE7F0}" type="slidenum">
              <a:rPr lang="fi-FI" smtClean="0"/>
              <a:t>‹#›</a:t>
            </a:fld>
            <a:endParaRPr lang="fi-FI"/>
          </a:p>
        </p:txBody>
      </p:sp>
    </p:spTree>
    <p:extLst>
      <p:ext uri="{BB962C8B-B14F-4D97-AF65-F5344CB8AC3E}">
        <p14:creationId xmlns:p14="http://schemas.microsoft.com/office/powerpoint/2010/main" val="13674845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2_kaksi sisältökohdetta">
    <p:spTree>
      <p:nvGrpSpPr>
        <p:cNvPr id="1" name=""/>
        <p:cNvGrpSpPr/>
        <p:nvPr/>
      </p:nvGrpSpPr>
      <p:grpSpPr>
        <a:xfrm>
          <a:off x="0" y="0"/>
          <a:ext cx="0" cy="0"/>
          <a:chOff x="0" y="0"/>
          <a:chExt cx="0" cy="0"/>
        </a:xfrm>
      </p:grpSpPr>
      <p:sp>
        <p:nvSpPr>
          <p:cNvPr id="6" name="Otsikko 1"/>
          <p:cNvSpPr>
            <a:spLocks noGrp="1"/>
          </p:cNvSpPr>
          <p:nvPr>
            <p:ph type="title" hasCustomPrompt="1"/>
          </p:nvPr>
        </p:nvSpPr>
        <p:spPr>
          <a:xfrm>
            <a:off x="838800" y="593177"/>
            <a:ext cx="10514400" cy="894822"/>
          </a:xfrm>
        </p:spPr>
        <p:txBody>
          <a:bodyPr vert="horz" lIns="91440" tIns="45720" rIns="91440" bIns="45720" rtlCol="0" anchor="ctr">
            <a:normAutofit/>
          </a:bodyPr>
          <a:lstStyle>
            <a:lvl1pPr algn="ctr">
              <a:defRPr lang="fi-FI" sz="3200" b="1" dirty="0">
                <a:solidFill>
                  <a:schemeClr val="accent1"/>
                </a:solidFill>
                <a:latin typeface="Bookman Old Style" panose="02050604050505020204" pitchFamily="18" charset="0"/>
              </a:defRPr>
            </a:lvl1pPr>
          </a:lstStyle>
          <a:p>
            <a:pPr lvl="0"/>
            <a:r>
              <a:rPr lang="fi-FI" dirty="0"/>
              <a:t>Muokkaa otsikon </a:t>
            </a:r>
            <a:r>
              <a:rPr lang="fi-FI" dirty="0" err="1"/>
              <a:t>perustyyl</a:t>
            </a:r>
            <a:r>
              <a:rPr lang="fi-FI" dirty="0"/>
              <a:t>. </a:t>
            </a:r>
            <a:r>
              <a:rPr lang="fi-FI" dirty="0" err="1"/>
              <a:t>napsautt</a:t>
            </a:r>
            <a:r>
              <a:rPr lang="fi-FI" dirty="0"/>
              <a:t>.</a:t>
            </a:r>
          </a:p>
        </p:txBody>
      </p:sp>
      <p:pic>
        <p:nvPicPr>
          <p:cNvPr id="9" name="Kuva 8" descr="Kuva, joka sisältää kohteen merkki, kello, piirtäminen&#10;&#10;Kuvaus luotu automaattisesti">
            <a:extLst>
              <a:ext uri="{FF2B5EF4-FFF2-40B4-BE49-F238E27FC236}">
                <a16:creationId xmlns:a16="http://schemas.microsoft.com/office/drawing/2014/main" id="{4B1F4F7E-F3BF-A341-86A7-31A7A68C1F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308" y="6332436"/>
            <a:ext cx="2290233" cy="324912"/>
          </a:xfrm>
          <a:prstGeom prst="rect">
            <a:avLst/>
          </a:prstGeom>
        </p:spPr>
      </p:pic>
      <p:sp>
        <p:nvSpPr>
          <p:cNvPr id="12" name="Sisällön paikkamerkki 2">
            <a:extLst>
              <a:ext uri="{FF2B5EF4-FFF2-40B4-BE49-F238E27FC236}">
                <a16:creationId xmlns:a16="http://schemas.microsoft.com/office/drawing/2014/main" id="{47328091-86D3-F74D-93BB-9F45818EFAB1}"/>
              </a:ext>
            </a:extLst>
          </p:cNvPr>
          <p:cNvSpPr>
            <a:spLocks noGrp="1"/>
          </p:cNvSpPr>
          <p:nvPr>
            <p:ph sz="quarter" idx="17"/>
          </p:nvPr>
        </p:nvSpPr>
        <p:spPr>
          <a:xfrm>
            <a:off x="6242711" y="1781175"/>
            <a:ext cx="5110489" cy="4311650"/>
          </a:xfrm>
          <a:solidFill>
            <a:schemeClr val="tx2"/>
          </a:solidFill>
          <a:ln>
            <a:noFill/>
          </a:ln>
        </p:spPr>
        <p:txBody>
          <a:bodyPr lIns="144000" tIns="144000" rIns="144000" bIns="144000"/>
          <a:lstStyle>
            <a:lvl1pPr>
              <a:defRPr sz="2000">
                <a:solidFill>
                  <a:schemeClr val="bg1"/>
                </a:solidFill>
              </a:defRPr>
            </a:lvl1pPr>
          </a:lstStyle>
          <a:p>
            <a:pPr lvl="0"/>
            <a:r>
              <a:rPr lang="fi-FI"/>
              <a:t>Muokkaa tekstin perustyylejä napsauttamalla</a:t>
            </a:r>
          </a:p>
        </p:txBody>
      </p:sp>
      <p:sp>
        <p:nvSpPr>
          <p:cNvPr id="13" name="Sisällön paikkamerkki 2">
            <a:extLst>
              <a:ext uri="{FF2B5EF4-FFF2-40B4-BE49-F238E27FC236}">
                <a16:creationId xmlns:a16="http://schemas.microsoft.com/office/drawing/2014/main" id="{A60B930A-20B9-CD42-9D69-DFF778BC7E8C}"/>
              </a:ext>
            </a:extLst>
          </p:cNvPr>
          <p:cNvSpPr>
            <a:spLocks noGrp="1"/>
          </p:cNvSpPr>
          <p:nvPr>
            <p:ph sz="quarter" idx="18"/>
          </p:nvPr>
        </p:nvSpPr>
        <p:spPr>
          <a:xfrm>
            <a:off x="838800" y="1781175"/>
            <a:ext cx="5115007" cy="4311650"/>
          </a:xfrm>
          <a:solidFill>
            <a:schemeClr val="tx2"/>
          </a:solidFill>
          <a:ln>
            <a:noFill/>
          </a:ln>
        </p:spPr>
        <p:txBody>
          <a:bodyPr lIns="144000" tIns="144000" rIns="144000" bIns="144000"/>
          <a:lstStyle>
            <a:lvl1pPr>
              <a:defRPr sz="2000">
                <a:solidFill>
                  <a:schemeClr val="bg1"/>
                </a:solidFill>
              </a:defRPr>
            </a:lvl1pPr>
          </a:lstStyle>
          <a:p>
            <a:pPr lvl="0"/>
            <a:r>
              <a:rPr lang="fi-FI"/>
              <a:t>Muokkaa tekstin perustyylejä napsauttamalla</a:t>
            </a:r>
          </a:p>
        </p:txBody>
      </p:sp>
      <p:sp>
        <p:nvSpPr>
          <p:cNvPr id="7" name="Dian numeron paikkamerkki 5"/>
          <p:cNvSpPr>
            <a:spLocks noGrp="1"/>
          </p:cNvSpPr>
          <p:nvPr>
            <p:ph type="sldNum" sz="quarter" idx="4"/>
          </p:nvPr>
        </p:nvSpPr>
        <p:spPr>
          <a:xfrm>
            <a:off x="4220198" y="6307026"/>
            <a:ext cx="2743200" cy="365125"/>
          </a:xfrm>
          <a:prstGeom prst="rect">
            <a:avLst/>
          </a:prstGeom>
        </p:spPr>
        <p:txBody>
          <a:bodyPr vert="horz" lIns="91440" tIns="45720" rIns="91440" bIns="45720" rtlCol="0" anchor="ctr"/>
          <a:lstStyle>
            <a:lvl1pPr algn="r">
              <a:defRPr sz="1200">
                <a:solidFill>
                  <a:schemeClr val="tx1"/>
                </a:solidFill>
              </a:defRPr>
            </a:lvl1pPr>
          </a:lstStyle>
          <a:p>
            <a:fld id="{423ECB79-8B14-4E27-B4C4-31958D4DE7F0}" type="slidenum">
              <a:rPr lang="fi-FI" smtClean="0"/>
              <a:t>‹#›</a:t>
            </a:fld>
            <a:endParaRPr lang="fi-FI"/>
          </a:p>
        </p:txBody>
      </p:sp>
    </p:spTree>
    <p:extLst>
      <p:ext uri="{BB962C8B-B14F-4D97-AF65-F5344CB8AC3E}">
        <p14:creationId xmlns:p14="http://schemas.microsoft.com/office/powerpoint/2010/main" val="21184658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_kaksi sisältökohdetta">
    <p:spTree>
      <p:nvGrpSpPr>
        <p:cNvPr id="1" name=""/>
        <p:cNvGrpSpPr/>
        <p:nvPr/>
      </p:nvGrpSpPr>
      <p:grpSpPr>
        <a:xfrm>
          <a:off x="0" y="0"/>
          <a:ext cx="0" cy="0"/>
          <a:chOff x="0" y="0"/>
          <a:chExt cx="0" cy="0"/>
        </a:xfrm>
      </p:grpSpPr>
      <p:sp>
        <p:nvSpPr>
          <p:cNvPr id="6" name="Otsikko 1"/>
          <p:cNvSpPr>
            <a:spLocks noGrp="1"/>
          </p:cNvSpPr>
          <p:nvPr>
            <p:ph type="title" hasCustomPrompt="1"/>
          </p:nvPr>
        </p:nvSpPr>
        <p:spPr>
          <a:xfrm>
            <a:off x="838800" y="593177"/>
            <a:ext cx="10514400" cy="894822"/>
          </a:xfrm>
        </p:spPr>
        <p:txBody>
          <a:bodyPr vert="horz" lIns="91440" tIns="45720" rIns="91440" bIns="45720" rtlCol="0" anchor="ctr">
            <a:normAutofit/>
          </a:bodyPr>
          <a:lstStyle>
            <a:lvl1pPr algn="ctr">
              <a:defRPr lang="fi-FI" sz="3200" b="1" dirty="0">
                <a:solidFill>
                  <a:schemeClr val="accent1"/>
                </a:solidFill>
                <a:latin typeface="Bookman Old Style" panose="02050604050505020204" pitchFamily="18" charset="0"/>
              </a:defRPr>
            </a:lvl1pPr>
          </a:lstStyle>
          <a:p>
            <a:pPr lvl="0"/>
            <a:r>
              <a:rPr lang="fi-FI" dirty="0"/>
              <a:t>Muokkaa otsikon </a:t>
            </a:r>
            <a:r>
              <a:rPr lang="fi-FI" dirty="0" err="1"/>
              <a:t>perustyyl</a:t>
            </a:r>
            <a:r>
              <a:rPr lang="fi-FI" dirty="0"/>
              <a:t>. </a:t>
            </a:r>
            <a:r>
              <a:rPr lang="fi-FI" dirty="0" err="1"/>
              <a:t>napsautt</a:t>
            </a:r>
            <a:r>
              <a:rPr lang="fi-FI" dirty="0"/>
              <a:t>.</a:t>
            </a:r>
          </a:p>
        </p:txBody>
      </p:sp>
      <p:pic>
        <p:nvPicPr>
          <p:cNvPr id="9" name="Kuva 8" descr="Kuva, joka sisältää kohteen merkki, kello, piirtäminen&#10;&#10;Kuvaus luotu automaattisesti">
            <a:extLst>
              <a:ext uri="{FF2B5EF4-FFF2-40B4-BE49-F238E27FC236}">
                <a16:creationId xmlns:a16="http://schemas.microsoft.com/office/drawing/2014/main" id="{4B1F4F7E-F3BF-A341-86A7-31A7A68C1F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308" y="6332436"/>
            <a:ext cx="2290233" cy="324912"/>
          </a:xfrm>
          <a:prstGeom prst="rect">
            <a:avLst/>
          </a:prstGeom>
        </p:spPr>
      </p:pic>
      <p:sp>
        <p:nvSpPr>
          <p:cNvPr id="12" name="Sisällön paikkamerkki 2">
            <a:extLst>
              <a:ext uri="{FF2B5EF4-FFF2-40B4-BE49-F238E27FC236}">
                <a16:creationId xmlns:a16="http://schemas.microsoft.com/office/drawing/2014/main" id="{47328091-86D3-F74D-93BB-9F45818EFAB1}"/>
              </a:ext>
            </a:extLst>
          </p:cNvPr>
          <p:cNvSpPr>
            <a:spLocks noGrp="1"/>
          </p:cNvSpPr>
          <p:nvPr>
            <p:ph sz="quarter" idx="17"/>
          </p:nvPr>
        </p:nvSpPr>
        <p:spPr>
          <a:xfrm>
            <a:off x="6242711" y="1781175"/>
            <a:ext cx="5110489" cy="4311650"/>
          </a:xfrm>
          <a:solidFill>
            <a:schemeClr val="accent6"/>
          </a:solidFill>
          <a:ln>
            <a:noFill/>
          </a:ln>
        </p:spPr>
        <p:txBody>
          <a:bodyPr lIns="144000" tIns="144000" rIns="144000" bIns="144000"/>
          <a:lstStyle>
            <a:lvl1pPr>
              <a:defRPr sz="2000">
                <a:solidFill>
                  <a:schemeClr val="bg1"/>
                </a:solidFill>
              </a:defRPr>
            </a:lvl1pPr>
          </a:lstStyle>
          <a:p>
            <a:pPr lvl="0"/>
            <a:r>
              <a:rPr lang="fi-FI"/>
              <a:t>Muokkaa tekstin perustyylejä napsauttamalla</a:t>
            </a:r>
          </a:p>
        </p:txBody>
      </p:sp>
      <p:sp>
        <p:nvSpPr>
          <p:cNvPr id="13" name="Sisällön paikkamerkki 2">
            <a:extLst>
              <a:ext uri="{FF2B5EF4-FFF2-40B4-BE49-F238E27FC236}">
                <a16:creationId xmlns:a16="http://schemas.microsoft.com/office/drawing/2014/main" id="{A60B930A-20B9-CD42-9D69-DFF778BC7E8C}"/>
              </a:ext>
            </a:extLst>
          </p:cNvPr>
          <p:cNvSpPr>
            <a:spLocks noGrp="1"/>
          </p:cNvSpPr>
          <p:nvPr>
            <p:ph sz="quarter" idx="18"/>
          </p:nvPr>
        </p:nvSpPr>
        <p:spPr>
          <a:xfrm>
            <a:off x="838800" y="1781175"/>
            <a:ext cx="5115007" cy="4311650"/>
          </a:xfrm>
          <a:solidFill>
            <a:schemeClr val="accent6"/>
          </a:solidFill>
          <a:ln>
            <a:noFill/>
          </a:ln>
        </p:spPr>
        <p:txBody>
          <a:bodyPr lIns="144000" tIns="144000" rIns="144000" bIns="144000"/>
          <a:lstStyle>
            <a:lvl1pPr>
              <a:defRPr sz="2000">
                <a:solidFill>
                  <a:schemeClr val="bg1"/>
                </a:solidFill>
              </a:defRPr>
            </a:lvl1pPr>
          </a:lstStyle>
          <a:p>
            <a:pPr lvl="0"/>
            <a:r>
              <a:rPr lang="fi-FI"/>
              <a:t>Muokkaa tekstin perustyylejä napsauttamalla</a:t>
            </a:r>
          </a:p>
        </p:txBody>
      </p:sp>
      <p:sp>
        <p:nvSpPr>
          <p:cNvPr id="7" name="Dian numeron paikkamerkki 5"/>
          <p:cNvSpPr>
            <a:spLocks noGrp="1"/>
          </p:cNvSpPr>
          <p:nvPr>
            <p:ph type="sldNum" sz="quarter" idx="4"/>
          </p:nvPr>
        </p:nvSpPr>
        <p:spPr>
          <a:xfrm>
            <a:off x="4220198" y="6307026"/>
            <a:ext cx="2743200" cy="365125"/>
          </a:xfrm>
          <a:prstGeom prst="rect">
            <a:avLst/>
          </a:prstGeom>
        </p:spPr>
        <p:txBody>
          <a:bodyPr vert="horz" lIns="91440" tIns="45720" rIns="91440" bIns="45720" rtlCol="0" anchor="ctr"/>
          <a:lstStyle>
            <a:lvl1pPr algn="r">
              <a:defRPr sz="1200">
                <a:solidFill>
                  <a:schemeClr val="tx1"/>
                </a:solidFill>
              </a:defRPr>
            </a:lvl1pPr>
          </a:lstStyle>
          <a:p>
            <a:fld id="{423ECB79-8B14-4E27-B4C4-31958D4DE7F0}" type="slidenum">
              <a:rPr lang="fi-FI" smtClean="0"/>
              <a:t>‹#›</a:t>
            </a:fld>
            <a:endParaRPr lang="fi-FI"/>
          </a:p>
        </p:txBody>
      </p:sp>
    </p:spTree>
    <p:extLst>
      <p:ext uri="{BB962C8B-B14F-4D97-AF65-F5344CB8AC3E}">
        <p14:creationId xmlns:p14="http://schemas.microsoft.com/office/powerpoint/2010/main" val="19214785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4_kaksi sisältökohdetta alaotsikolla">
    <p:spTree>
      <p:nvGrpSpPr>
        <p:cNvPr id="1" name=""/>
        <p:cNvGrpSpPr/>
        <p:nvPr/>
      </p:nvGrpSpPr>
      <p:grpSpPr>
        <a:xfrm>
          <a:off x="0" y="0"/>
          <a:ext cx="0" cy="0"/>
          <a:chOff x="0" y="0"/>
          <a:chExt cx="0" cy="0"/>
        </a:xfrm>
      </p:grpSpPr>
      <p:sp>
        <p:nvSpPr>
          <p:cNvPr id="6" name="Otsikko 1"/>
          <p:cNvSpPr>
            <a:spLocks noGrp="1"/>
          </p:cNvSpPr>
          <p:nvPr>
            <p:ph type="title" hasCustomPrompt="1"/>
          </p:nvPr>
        </p:nvSpPr>
        <p:spPr>
          <a:xfrm>
            <a:off x="838800" y="593177"/>
            <a:ext cx="10514400" cy="894822"/>
          </a:xfrm>
        </p:spPr>
        <p:txBody>
          <a:bodyPr vert="horz" lIns="91440" tIns="45720" rIns="91440" bIns="45720" rtlCol="0" anchor="ctr">
            <a:normAutofit/>
          </a:bodyPr>
          <a:lstStyle>
            <a:lvl1pPr algn="ctr">
              <a:defRPr lang="fi-FI" sz="3200" b="1" dirty="0">
                <a:solidFill>
                  <a:schemeClr val="accent1"/>
                </a:solidFill>
                <a:latin typeface="Bookman Old Style" panose="02050604050505020204" pitchFamily="18" charset="0"/>
              </a:defRPr>
            </a:lvl1pPr>
          </a:lstStyle>
          <a:p>
            <a:pPr lvl="0"/>
            <a:r>
              <a:rPr lang="fi-FI" dirty="0"/>
              <a:t>Muokkaa otsikon </a:t>
            </a:r>
            <a:r>
              <a:rPr lang="fi-FI" dirty="0" err="1"/>
              <a:t>perustyyl</a:t>
            </a:r>
            <a:r>
              <a:rPr lang="fi-FI" dirty="0"/>
              <a:t>. </a:t>
            </a:r>
            <a:r>
              <a:rPr lang="fi-FI" dirty="0" err="1"/>
              <a:t>napsautt</a:t>
            </a:r>
            <a:r>
              <a:rPr lang="fi-FI" dirty="0"/>
              <a:t>.</a:t>
            </a:r>
          </a:p>
        </p:txBody>
      </p:sp>
      <p:pic>
        <p:nvPicPr>
          <p:cNvPr id="9" name="Kuva 8" descr="Kuva, joka sisältää kohteen merkki, kello, piirtäminen&#10;&#10;Kuvaus luotu automaattisesti">
            <a:extLst>
              <a:ext uri="{FF2B5EF4-FFF2-40B4-BE49-F238E27FC236}">
                <a16:creationId xmlns:a16="http://schemas.microsoft.com/office/drawing/2014/main" id="{4B1F4F7E-F3BF-A341-86A7-31A7A68C1F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308" y="6332436"/>
            <a:ext cx="2290233" cy="324912"/>
          </a:xfrm>
          <a:prstGeom prst="rect">
            <a:avLst/>
          </a:prstGeom>
        </p:spPr>
      </p:pic>
      <p:sp>
        <p:nvSpPr>
          <p:cNvPr id="12" name="Sisällön paikkamerkki 2">
            <a:extLst>
              <a:ext uri="{FF2B5EF4-FFF2-40B4-BE49-F238E27FC236}">
                <a16:creationId xmlns:a16="http://schemas.microsoft.com/office/drawing/2014/main" id="{47328091-86D3-F74D-93BB-9F45818EFAB1}"/>
              </a:ext>
            </a:extLst>
          </p:cNvPr>
          <p:cNvSpPr>
            <a:spLocks noGrp="1"/>
          </p:cNvSpPr>
          <p:nvPr>
            <p:ph sz="quarter" idx="17"/>
          </p:nvPr>
        </p:nvSpPr>
        <p:spPr>
          <a:xfrm>
            <a:off x="6242711" y="2425531"/>
            <a:ext cx="5110489" cy="3662141"/>
          </a:xfrm>
          <a:solidFill>
            <a:schemeClr val="accent1"/>
          </a:solidFill>
          <a:ln>
            <a:noFill/>
          </a:ln>
        </p:spPr>
        <p:txBody>
          <a:bodyPr lIns="144000" tIns="144000" rIns="144000" bIns="144000"/>
          <a:lstStyle>
            <a:lvl1pPr>
              <a:defRPr sz="2000">
                <a:solidFill>
                  <a:schemeClr val="bg1"/>
                </a:solidFill>
              </a:defRPr>
            </a:lvl1pPr>
          </a:lstStyle>
          <a:p>
            <a:pPr lvl="0"/>
            <a:r>
              <a:rPr lang="fi-FI"/>
              <a:t>Muokkaa tekstin perustyylejä napsauttamalla</a:t>
            </a:r>
          </a:p>
        </p:txBody>
      </p:sp>
      <p:sp>
        <p:nvSpPr>
          <p:cNvPr id="13" name="Sisällön paikkamerkki 2">
            <a:extLst>
              <a:ext uri="{FF2B5EF4-FFF2-40B4-BE49-F238E27FC236}">
                <a16:creationId xmlns:a16="http://schemas.microsoft.com/office/drawing/2014/main" id="{A60B930A-20B9-CD42-9D69-DFF778BC7E8C}"/>
              </a:ext>
            </a:extLst>
          </p:cNvPr>
          <p:cNvSpPr>
            <a:spLocks noGrp="1"/>
          </p:cNvSpPr>
          <p:nvPr>
            <p:ph sz="quarter" idx="18"/>
          </p:nvPr>
        </p:nvSpPr>
        <p:spPr>
          <a:xfrm>
            <a:off x="838800" y="2425531"/>
            <a:ext cx="5115007" cy="3662141"/>
          </a:xfrm>
          <a:solidFill>
            <a:schemeClr val="accent1"/>
          </a:solidFill>
          <a:ln>
            <a:noFill/>
          </a:ln>
        </p:spPr>
        <p:txBody>
          <a:bodyPr lIns="144000" tIns="144000" rIns="144000" bIns="144000"/>
          <a:lstStyle>
            <a:lvl1pPr>
              <a:defRPr sz="2000">
                <a:solidFill>
                  <a:schemeClr val="bg1"/>
                </a:solidFill>
              </a:defRPr>
            </a:lvl1pPr>
          </a:lstStyle>
          <a:p>
            <a:pPr lvl="0"/>
            <a:r>
              <a:rPr lang="fi-FI"/>
              <a:t>Muokkaa tekstin perustyylejä napsauttamalla</a:t>
            </a:r>
          </a:p>
        </p:txBody>
      </p:sp>
      <p:sp>
        <p:nvSpPr>
          <p:cNvPr id="7" name="Tekstin paikkamerkki 2">
            <a:extLst>
              <a:ext uri="{FF2B5EF4-FFF2-40B4-BE49-F238E27FC236}">
                <a16:creationId xmlns:a16="http://schemas.microsoft.com/office/drawing/2014/main" id="{BC3D55C5-B582-6D46-8C19-30CC24FFC6C9}"/>
              </a:ext>
            </a:extLst>
          </p:cNvPr>
          <p:cNvSpPr>
            <a:spLocks noGrp="1"/>
          </p:cNvSpPr>
          <p:nvPr>
            <p:ph type="body" idx="1"/>
          </p:nvPr>
        </p:nvSpPr>
        <p:spPr>
          <a:xfrm>
            <a:off x="838799" y="1732763"/>
            <a:ext cx="5115007" cy="692768"/>
          </a:xfrm>
        </p:spPr>
        <p:txBody>
          <a:bodyPr>
            <a:noAutofit/>
          </a:bodyPr>
          <a:lstStyle>
            <a:lvl1pPr marL="0" indent="0">
              <a:buNone/>
              <a:defRPr sz="2000" b="1">
                <a:solidFill>
                  <a:schemeClr val="tx1"/>
                </a:solidFill>
              </a:defRPr>
            </a:lvl1pPr>
          </a:lstStyle>
          <a:p>
            <a:pPr lvl="0"/>
            <a:r>
              <a:rPr lang="fi-FI"/>
              <a:t>Muokkaa tekstin perustyylejä napsauttamalla</a:t>
            </a:r>
          </a:p>
        </p:txBody>
      </p:sp>
      <p:sp>
        <p:nvSpPr>
          <p:cNvPr id="8" name="Tekstin paikkamerkki 2">
            <a:extLst>
              <a:ext uri="{FF2B5EF4-FFF2-40B4-BE49-F238E27FC236}">
                <a16:creationId xmlns:a16="http://schemas.microsoft.com/office/drawing/2014/main" id="{88DBD2F6-179A-3C49-B5E1-8087FDF3FF93}"/>
              </a:ext>
            </a:extLst>
          </p:cNvPr>
          <p:cNvSpPr>
            <a:spLocks noGrp="1"/>
          </p:cNvSpPr>
          <p:nvPr>
            <p:ph type="body" idx="19"/>
          </p:nvPr>
        </p:nvSpPr>
        <p:spPr>
          <a:xfrm>
            <a:off x="6244301" y="1732763"/>
            <a:ext cx="5108899" cy="692768"/>
          </a:xfrm>
        </p:spPr>
        <p:txBody>
          <a:bodyPr>
            <a:noAutofit/>
          </a:bodyPr>
          <a:lstStyle>
            <a:lvl1pPr marL="0" indent="0">
              <a:buNone/>
              <a:defRPr sz="2000" b="1">
                <a:solidFill>
                  <a:schemeClr val="tx1"/>
                </a:solidFill>
              </a:defRPr>
            </a:lvl1pPr>
          </a:lstStyle>
          <a:p>
            <a:pPr lvl="0"/>
            <a:r>
              <a:rPr lang="fi-FI"/>
              <a:t>Muokkaa tekstin perustyylejä napsauttamalla</a:t>
            </a:r>
          </a:p>
        </p:txBody>
      </p:sp>
      <p:sp>
        <p:nvSpPr>
          <p:cNvPr id="10" name="Dian numeron paikkamerkki 5"/>
          <p:cNvSpPr>
            <a:spLocks noGrp="1"/>
          </p:cNvSpPr>
          <p:nvPr>
            <p:ph type="sldNum" sz="quarter" idx="4"/>
          </p:nvPr>
        </p:nvSpPr>
        <p:spPr>
          <a:xfrm>
            <a:off x="4220198" y="6307026"/>
            <a:ext cx="2743200" cy="365125"/>
          </a:xfrm>
          <a:prstGeom prst="rect">
            <a:avLst/>
          </a:prstGeom>
        </p:spPr>
        <p:txBody>
          <a:bodyPr vert="horz" lIns="91440" tIns="45720" rIns="91440" bIns="45720" rtlCol="0" anchor="ctr"/>
          <a:lstStyle>
            <a:lvl1pPr algn="r">
              <a:defRPr sz="1200">
                <a:solidFill>
                  <a:schemeClr val="tx1"/>
                </a:solidFill>
              </a:defRPr>
            </a:lvl1pPr>
          </a:lstStyle>
          <a:p>
            <a:fld id="{423ECB79-8B14-4E27-B4C4-31958D4DE7F0}" type="slidenum">
              <a:rPr lang="fi-FI" smtClean="0"/>
              <a:t>‹#›</a:t>
            </a:fld>
            <a:endParaRPr lang="fi-FI"/>
          </a:p>
        </p:txBody>
      </p:sp>
    </p:spTree>
    <p:extLst>
      <p:ext uri="{BB962C8B-B14F-4D97-AF65-F5344CB8AC3E}">
        <p14:creationId xmlns:p14="http://schemas.microsoft.com/office/powerpoint/2010/main" val="3707880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Otsikkodia">
    <p:bg>
      <p:bgPr>
        <a:solidFill>
          <a:schemeClr val="accent1"/>
        </a:solidFill>
        <a:effectLst/>
      </p:bgPr>
    </p:bg>
    <p:spTree>
      <p:nvGrpSpPr>
        <p:cNvPr id="1" name=""/>
        <p:cNvGrpSpPr/>
        <p:nvPr/>
      </p:nvGrpSpPr>
      <p:grpSpPr>
        <a:xfrm>
          <a:off x="0" y="0"/>
          <a:ext cx="0" cy="0"/>
          <a:chOff x="0" y="0"/>
          <a:chExt cx="0" cy="0"/>
        </a:xfrm>
      </p:grpSpPr>
      <p:sp>
        <p:nvSpPr>
          <p:cNvPr id="11" name="Otsikko 10">
            <a:extLst>
              <a:ext uri="{FF2B5EF4-FFF2-40B4-BE49-F238E27FC236}">
                <a16:creationId xmlns:a16="http://schemas.microsoft.com/office/drawing/2014/main" id="{B6BE712F-284D-904B-9A6E-DC748233E475}"/>
              </a:ext>
            </a:extLst>
          </p:cNvPr>
          <p:cNvSpPr>
            <a:spLocks noGrp="1"/>
          </p:cNvSpPr>
          <p:nvPr>
            <p:ph type="title" hasCustomPrompt="1"/>
          </p:nvPr>
        </p:nvSpPr>
        <p:spPr>
          <a:xfrm>
            <a:off x="800100" y="1624385"/>
            <a:ext cx="6680200" cy="2365375"/>
          </a:xfrm>
        </p:spPr>
        <p:txBody>
          <a:bodyPr anchor="b" anchorCtr="0"/>
          <a:lstStyle>
            <a:lvl1pPr>
              <a:defRPr b="1" i="0" baseline="0">
                <a:solidFill>
                  <a:schemeClr val="bg1"/>
                </a:solidFill>
                <a:latin typeface="Bookman Old Style" panose="02050604050505020204" pitchFamily="18" charset="0"/>
              </a:defRPr>
            </a:lvl1pPr>
          </a:lstStyle>
          <a:p>
            <a:r>
              <a:rPr lang="fi-FI" dirty="0"/>
              <a:t>Lisää otsikko</a:t>
            </a:r>
          </a:p>
        </p:txBody>
      </p:sp>
      <p:sp>
        <p:nvSpPr>
          <p:cNvPr id="3" name="Alaotsikko 2"/>
          <p:cNvSpPr>
            <a:spLocks noGrp="1"/>
          </p:cNvSpPr>
          <p:nvPr>
            <p:ph type="subTitle" idx="1" hasCustomPrompt="1"/>
          </p:nvPr>
        </p:nvSpPr>
        <p:spPr>
          <a:xfrm>
            <a:off x="800100" y="4154332"/>
            <a:ext cx="6680200" cy="1160462"/>
          </a:xfrm>
        </p:spPr>
        <p:txBody>
          <a:bodyPr/>
          <a:lstStyle>
            <a:lvl1pPr marL="0" indent="0" algn="l">
              <a:buNone/>
              <a:defRPr sz="2400" baseline="0">
                <a:solidFill>
                  <a:schemeClr val="bg1"/>
                </a:solidFill>
                <a:latin typeface="Bookman Old Style" panose="020506040505050202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Lisää alaotsikko</a:t>
            </a:r>
          </a:p>
        </p:txBody>
      </p:sp>
      <p:pic>
        <p:nvPicPr>
          <p:cNvPr id="7" name="Kuva 6" descr="Kuva, joka sisältää kohteen merkki&#10;&#10;Kuvaus luotu automaattisesti">
            <a:extLst>
              <a:ext uri="{FF2B5EF4-FFF2-40B4-BE49-F238E27FC236}">
                <a16:creationId xmlns:a16="http://schemas.microsoft.com/office/drawing/2014/main" id="{34C5F126-34C7-7F41-8D9C-9C1D974EAB7F}"/>
              </a:ext>
            </a:extLst>
          </p:cNvPr>
          <p:cNvPicPr>
            <a:picLocks noChangeAspect="1"/>
          </p:cNvPicPr>
          <p:nvPr/>
        </p:nvPicPr>
        <p:blipFill>
          <a:blip r:embed="rId2" cstate="print">
            <a:biLevel thresh="25000"/>
            <a:extLst>
              <a:ext uri="{28A0092B-C50C-407E-A947-70E740481C1C}">
                <a14:useLocalDpi xmlns:a14="http://schemas.microsoft.com/office/drawing/2010/main" val="0"/>
              </a:ext>
            </a:extLst>
          </a:blip>
          <a:stretch>
            <a:fillRect/>
          </a:stretch>
        </p:blipFill>
        <p:spPr>
          <a:xfrm>
            <a:off x="7480300" y="-700357"/>
            <a:ext cx="6032500" cy="8625565"/>
          </a:xfrm>
          <a:prstGeom prst="rect">
            <a:avLst/>
          </a:prstGeom>
        </p:spPr>
      </p:pic>
      <p:sp>
        <p:nvSpPr>
          <p:cNvPr id="2" name="Päivämäärän paikkamerkki 1">
            <a:extLst>
              <a:ext uri="{FF2B5EF4-FFF2-40B4-BE49-F238E27FC236}">
                <a16:creationId xmlns:a16="http://schemas.microsoft.com/office/drawing/2014/main" id="{3E6D88E5-8476-BE4C-8A7A-A48E09914A26}"/>
              </a:ext>
            </a:extLst>
          </p:cNvPr>
          <p:cNvSpPr>
            <a:spLocks noGrp="1"/>
          </p:cNvSpPr>
          <p:nvPr>
            <p:ph type="dt" sz="half" idx="10"/>
          </p:nvPr>
        </p:nvSpPr>
        <p:spPr>
          <a:xfrm>
            <a:off x="800100" y="6356350"/>
            <a:ext cx="2743200" cy="365125"/>
          </a:xfrm>
        </p:spPr>
        <p:txBody>
          <a:bodyPr/>
          <a:lstStyle>
            <a:lvl1pPr>
              <a:defRPr>
                <a:solidFill>
                  <a:schemeClr val="bg1"/>
                </a:solidFill>
              </a:defRPr>
            </a:lvl1pPr>
          </a:lstStyle>
          <a:p>
            <a:fld id="{9F4ECA12-42A4-4569-B607-F1443F7B370D}" type="datetimeFigureOut">
              <a:rPr lang="fi-FI" smtClean="0"/>
              <a:t>18.12.2023</a:t>
            </a:fld>
            <a:endParaRPr lang="fi-FI"/>
          </a:p>
        </p:txBody>
      </p:sp>
      <p:sp>
        <p:nvSpPr>
          <p:cNvPr id="8" name="Tekstin paikkamerkki 7">
            <a:extLst>
              <a:ext uri="{FF2B5EF4-FFF2-40B4-BE49-F238E27FC236}">
                <a16:creationId xmlns:a16="http://schemas.microsoft.com/office/drawing/2014/main" id="{3420EC34-87C7-D64D-B05C-4D32B11DE0F8}"/>
              </a:ext>
            </a:extLst>
          </p:cNvPr>
          <p:cNvSpPr>
            <a:spLocks noGrp="1"/>
          </p:cNvSpPr>
          <p:nvPr>
            <p:ph type="body" sz="quarter" idx="11" hasCustomPrompt="1"/>
          </p:nvPr>
        </p:nvSpPr>
        <p:spPr>
          <a:xfrm>
            <a:off x="800100" y="5391150"/>
            <a:ext cx="5419725" cy="411163"/>
          </a:xfrm>
        </p:spPr>
        <p:txBody>
          <a:bodyPr>
            <a:normAutofit/>
          </a:bodyPr>
          <a:lstStyle>
            <a:lvl1pPr marL="0" indent="0">
              <a:buFont typeface="Arial" panose="020B0604020202020204" pitchFamily="34" charset="0"/>
              <a:buNone/>
              <a:defRPr sz="16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fi-FI" dirty="0"/>
              <a:t>Esittäjän tiedot</a:t>
            </a:r>
          </a:p>
        </p:txBody>
      </p:sp>
      <p:pic>
        <p:nvPicPr>
          <p:cNvPr id="9" name="Kuva 8">
            <a:extLst>
              <a:ext uri="{FF2B5EF4-FFF2-40B4-BE49-F238E27FC236}">
                <a16:creationId xmlns:a16="http://schemas.microsoft.com/office/drawing/2014/main" id="{5A5822C7-E2BF-4F46-94E5-ED9B0D8C3AB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0000" y="666126"/>
            <a:ext cx="2519256" cy="357403"/>
          </a:xfrm>
          <a:prstGeom prst="rect">
            <a:avLst/>
          </a:prstGeom>
        </p:spPr>
      </p:pic>
      <p:sp>
        <p:nvSpPr>
          <p:cNvPr id="10" name="Dian numeron paikkamerkki 5"/>
          <p:cNvSpPr>
            <a:spLocks noGrp="1"/>
          </p:cNvSpPr>
          <p:nvPr>
            <p:ph type="sldNum" sz="quarter" idx="4"/>
          </p:nvPr>
        </p:nvSpPr>
        <p:spPr>
          <a:xfrm>
            <a:off x="4448798" y="6329873"/>
            <a:ext cx="2743200" cy="365125"/>
          </a:xfrm>
          <a:prstGeom prst="rect">
            <a:avLst/>
          </a:prstGeom>
        </p:spPr>
        <p:txBody>
          <a:bodyPr vert="horz" lIns="91440" tIns="45720" rIns="91440" bIns="45720" rtlCol="0" anchor="ctr"/>
          <a:lstStyle>
            <a:lvl1pPr algn="r">
              <a:defRPr sz="1200">
                <a:solidFill>
                  <a:schemeClr val="bg1"/>
                </a:solidFill>
              </a:defRPr>
            </a:lvl1pPr>
          </a:lstStyle>
          <a:p>
            <a:fld id="{423ECB79-8B14-4E27-B4C4-31958D4DE7F0}" type="slidenum">
              <a:rPr lang="fi-FI" smtClean="0"/>
              <a:t>‹#›</a:t>
            </a:fld>
            <a:endParaRPr lang="fi-FI"/>
          </a:p>
        </p:txBody>
      </p:sp>
    </p:spTree>
    <p:extLst>
      <p:ext uri="{BB962C8B-B14F-4D97-AF65-F5344CB8AC3E}">
        <p14:creationId xmlns:p14="http://schemas.microsoft.com/office/powerpoint/2010/main" val="8591516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5_kaksi sisältökohdetta alaotsikolla">
    <p:spTree>
      <p:nvGrpSpPr>
        <p:cNvPr id="1" name=""/>
        <p:cNvGrpSpPr/>
        <p:nvPr/>
      </p:nvGrpSpPr>
      <p:grpSpPr>
        <a:xfrm>
          <a:off x="0" y="0"/>
          <a:ext cx="0" cy="0"/>
          <a:chOff x="0" y="0"/>
          <a:chExt cx="0" cy="0"/>
        </a:xfrm>
      </p:grpSpPr>
      <p:sp>
        <p:nvSpPr>
          <p:cNvPr id="6" name="Otsikko 1"/>
          <p:cNvSpPr>
            <a:spLocks noGrp="1"/>
          </p:cNvSpPr>
          <p:nvPr>
            <p:ph type="title"/>
          </p:nvPr>
        </p:nvSpPr>
        <p:spPr>
          <a:xfrm>
            <a:off x="838800" y="593177"/>
            <a:ext cx="10514400" cy="894822"/>
          </a:xfrm>
        </p:spPr>
        <p:txBody>
          <a:bodyPr vert="horz" lIns="91440" tIns="45720" rIns="91440" bIns="45720" rtlCol="0" anchor="ctr">
            <a:normAutofit/>
          </a:bodyPr>
          <a:lstStyle>
            <a:lvl1pPr algn="ctr">
              <a:defRPr lang="fi-FI" sz="3200" b="1" dirty="0">
                <a:solidFill>
                  <a:schemeClr val="accent1"/>
                </a:solidFill>
                <a:latin typeface="Bookman Old Style" panose="02050604050505020204" pitchFamily="18" charset="0"/>
              </a:defRPr>
            </a:lvl1pPr>
          </a:lstStyle>
          <a:p>
            <a:pPr lvl="0"/>
            <a:r>
              <a:rPr lang="fi-FI"/>
              <a:t>Muokkaa ots. perustyyl. napsautt.</a:t>
            </a:r>
          </a:p>
        </p:txBody>
      </p:sp>
      <p:pic>
        <p:nvPicPr>
          <p:cNvPr id="9" name="Kuva 8" descr="Kuva, joka sisältää kohteen merkki, kello, piirtäminen&#10;&#10;Kuvaus luotu automaattisesti">
            <a:extLst>
              <a:ext uri="{FF2B5EF4-FFF2-40B4-BE49-F238E27FC236}">
                <a16:creationId xmlns:a16="http://schemas.microsoft.com/office/drawing/2014/main" id="{4B1F4F7E-F3BF-A341-86A7-31A7A68C1F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308" y="6332436"/>
            <a:ext cx="2290233" cy="324912"/>
          </a:xfrm>
          <a:prstGeom prst="rect">
            <a:avLst/>
          </a:prstGeom>
        </p:spPr>
      </p:pic>
      <p:sp>
        <p:nvSpPr>
          <p:cNvPr id="12" name="Sisällön paikkamerkki 2">
            <a:extLst>
              <a:ext uri="{FF2B5EF4-FFF2-40B4-BE49-F238E27FC236}">
                <a16:creationId xmlns:a16="http://schemas.microsoft.com/office/drawing/2014/main" id="{47328091-86D3-F74D-93BB-9F45818EFAB1}"/>
              </a:ext>
            </a:extLst>
          </p:cNvPr>
          <p:cNvSpPr>
            <a:spLocks noGrp="1"/>
          </p:cNvSpPr>
          <p:nvPr>
            <p:ph sz="quarter" idx="17"/>
          </p:nvPr>
        </p:nvSpPr>
        <p:spPr>
          <a:xfrm>
            <a:off x="6242711" y="2425531"/>
            <a:ext cx="5110489" cy="3662141"/>
          </a:xfrm>
          <a:solidFill>
            <a:schemeClr val="tx2"/>
          </a:solidFill>
          <a:ln>
            <a:noFill/>
          </a:ln>
        </p:spPr>
        <p:txBody>
          <a:bodyPr lIns="144000" tIns="144000" rIns="144000" bIns="144000"/>
          <a:lstStyle>
            <a:lvl1pPr>
              <a:defRPr sz="2000">
                <a:solidFill>
                  <a:schemeClr val="bg1"/>
                </a:solidFill>
              </a:defRPr>
            </a:lvl1pPr>
          </a:lstStyle>
          <a:p>
            <a:pPr lvl="0"/>
            <a:r>
              <a:rPr lang="fi-FI"/>
              <a:t>Muokkaa tekstin perustyylejä napsauttamalla</a:t>
            </a:r>
          </a:p>
        </p:txBody>
      </p:sp>
      <p:sp>
        <p:nvSpPr>
          <p:cNvPr id="13" name="Sisällön paikkamerkki 2">
            <a:extLst>
              <a:ext uri="{FF2B5EF4-FFF2-40B4-BE49-F238E27FC236}">
                <a16:creationId xmlns:a16="http://schemas.microsoft.com/office/drawing/2014/main" id="{A60B930A-20B9-CD42-9D69-DFF778BC7E8C}"/>
              </a:ext>
            </a:extLst>
          </p:cNvPr>
          <p:cNvSpPr>
            <a:spLocks noGrp="1"/>
          </p:cNvSpPr>
          <p:nvPr>
            <p:ph sz="quarter" idx="18"/>
          </p:nvPr>
        </p:nvSpPr>
        <p:spPr>
          <a:xfrm>
            <a:off x="838800" y="2425531"/>
            <a:ext cx="5115007" cy="3662141"/>
          </a:xfrm>
          <a:solidFill>
            <a:schemeClr val="tx2"/>
          </a:solidFill>
          <a:ln>
            <a:noFill/>
          </a:ln>
        </p:spPr>
        <p:txBody>
          <a:bodyPr lIns="144000" tIns="144000" rIns="144000" bIns="144000"/>
          <a:lstStyle>
            <a:lvl1pPr>
              <a:defRPr sz="2000">
                <a:solidFill>
                  <a:schemeClr val="bg1"/>
                </a:solidFill>
              </a:defRPr>
            </a:lvl1pPr>
          </a:lstStyle>
          <a:p>
            <a:pPr lvl="0"/>
            <a:r>
              <a:rPr lang="fi-FI"/>
              <a:t>Muokkaa tekstin perustyylejä napsauttamalla</a:t>
            </a:r>
          </a:p>
        </p:txBody>
      </p:sp>
      <p:sp>
        <p:nvSpPr>
          <p:cNvPr id="7" name="Tekstin paikkamerkki 2">
            <a:extLst>
              <a:ext uri="{FF2B5EF4-FFF2-40B4-BE49-F238E27FC236}">
                <a16:creationId xmlns:a16="http://schemas.microsoft.com/office/drawing/2014/main" id="{BC3D55C5-B582-6D46-8C19-30CC24FFC6C9}"/>
              </a:ext>
            </a:extLst>
          </p:cNvPr>
          <p:cNvSpPr>
            <a:spLocks noGrp="1"/>
          </p:cNvSpPr>
          <p:nvPr>
            <p:ph type="body" idx="1"/>
          </p:nvPr>
        </p:nvSpPr>
        <p:spPr>
          <a:xfrm>
            <a:off x="838799" y="1732763"/>
            <a:ext cx="5115007" cy="692768"/>
          </a:xfrm>
        </p:spPr>
        <p:txBody>
          <a:bodyPr>
            <a:noAutofit/>
          </a:bodyPr>
          <a:lstStyle>
            <a:lvl1pPr marL="0" indent="0">
              <a:buNone/>
              <a:defRPr sz="2000" b="1">
                <a:solidFill>
                  <a:schemeClr val="tx1"/>
                </a:solidFill>
              </a:defRPr>
            </a:lvl1pPr>
          </a:lstStyle>
          <a:p>
            <a:pPr lvl="0"/>
            <a:r>
              <a:rPr lang="fi-FI"/>
              <a:t>Muokkaa tekstin perustyylejä napsauttamalla</a:t>
            </a:r>
          </a:p>
        </p:txBody>
      </p:sp>
      <p:sp>
        <p:nvSpPr>
          <p:cNvPr id="8" name="Tekstin paikkamerkki 2">
            <a:extLst>
              <a:ext uri="{FF2B5EF4-FFF2-40B4-BE49-F238E27FC236}">
                <a16:creationId xmlns:a16="http://schemas.microsoft.com/office/drawing/2014/main" id="{88DBD2F6-179A-3C49-B5E1-8087FDF3FF93}"/>
              </a:ext>
            </a:extLst>
          </p:cNvPr>
          <p:cNvSpPr>
            <a:spLocks noGrp="1"/>
          </p:cNvSpPr>
          <p:nvPr>
            <p:ph type="body" idx="19"/>
          </p:nvPr>
        </p:nvSpPr>
        <p:spPr>
          <a:xfrm>
            <a:off x="6244301" y="1732763"/>
            <a:ext cx="5108899" cy="692768"/>
          </a:xfrm>
        </p:spPr>
        <p:txBody>
          <a:bodyPr>
            <a:noAutofit/>
          </a:bodyPr>
          <a:lstStyle>
            <a:lvl1pPr marL="0" indent="0">
              <a:buNone/>
              <a:defRPr sz="2000" b="1">
                <a:solidFill>
                  <a:schemeClr val="tx1"/>
                </a:solidFill>
              </a:defRPr>
            </a:lvl1pPr>
          </a:lstStyle>
          <a:p>
            <a:pPr lvl="0"/>
            <a:r>
              <a:rPr lang="fi-FI"/>
              <a:t>Muokkaa tekstin perustyylejä napsauttamalla</a:t>
            </a:r>
          </a:p>
        </p:txBody>
      </p:sp>
      <p:sp>
        <p:nvSpPr>
          <p:cNvPr id="10" name="Dian numeron paikkamerkki 5"/>
          <p:cNvSpPr>
            <a:spLocks noGrp="1"/>
          </p:cNvSpPr>
          <p:nvPr>
            <p:ph type="sldNum" sz="quarter" idx="4"/>
          </p:nvPr>
        </p:nvSpPr>
        <p:spPr>
          <a:xfrm>
            <a:off x="4220198" y="6307026"/>
            <a:ext cx="2743200" cy="365125"/>
          </a:xfrm>
          <a:prstGeom prst="rect">
            <a:avLst/>
          </a:prstGeom>
        </p:spPr>
        <p:txBody>
          <a:bodyPr vert="horz" lIns="91440" tIns="45720" rIns="91440" bIns="45720" rtlCol="0" anchor="ctr"/>
          <a:lstStyle>
            <a:lvl1pPr algn="r">
              <a:defRPr sz="1200">
                <a:solidFill>
                  <a:schemeClr val="tx1"/>
                </a:solidFill>
              </a:defRPr>
            </a:lvl1pPr>
          </a:lstStyle>
          <a:p>
            <a:fld id="{423ECB79-8B14-4E27-B4C4-31958D4DE7F0}" type="slidenum">
              <a:rPr lang="fi-FI" smtClean="0"/>
              <a:t>‹#›</a:t>
            </a:fld>
            <a:endParaRPr lang="fi-FI"/>
          </a:p>
        </p:txBody>
      </p:sp>
    </p:spTree>
    <p:extLst>
      <p:ext uri="{BB962C8B-B14F-4D97-AF65-F5344CB8AC3E}">
        <p14:creationId xmlns:p14="http://schemas.microsoft.com/office/powerpoint/2010/main" val="15160813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6_kaksi sisältökohdetta alaotsikolla">
    <p:spTree>
      <p:nvGrpSpPr>
        <p:cNvPr id="1" name=""/>
        <p:cNvGrpSpPr/>
        <p:nvPr/>
      </p:nvGrpSpPr>
      <p:grpSpPr>
        <a:xfrm>
          <a:off x="0" y="0"/>
          <a:ext cx="0" cy="0"/>
          <a:chOff x="0" y="0"/>
          <a:chExt cx="0" cy="0"/>
        </a:xfrm>
      </p:grpSpPr>
      <p:sp>
        <p:nvSpPr>
          <p:cNvPr id="6" name="Otsikko 1"/>
          <p:cNvSpPr>
            <a:spLocks noGrp="1"/>
          </p:cNvSpPr>
          <p:nvPr>
            <p:ph type="title"/>
          </p:nvPr>
        </p:nvSpPr>
        <p:spPr>
          <a:xfrm>
            <a:off x="838800" y="593177"/>
            <a:ext cx="10514400" cy="894822"/>
          </a:xfrm>
        </p:spPr>
        <p:txBody>
          <a:bodyPr vert="horz" lIns="91440" tIns="45720" rIns="91440" bIns="45720" rtlCol="0" anchor="ctr">
            <a:normAutofit/>
          </a:bodyPr>
          <a:lstStyle>
            <a:lvl1pPr algn="ctr">
              <a:defRPr lang="fi-FI" sz="3200" b="1" dirty="0">
                <a:solidFill>
                  <a:schemeClr val="accent1"/>
                </a:solidFill>
                <a:latin typeface="Bookman Old Style" panose="02050604050505020204" pitchFamily="18" charset="0"/>
              </a:defRPr>
            </a:lvl1pPr>
          </a:lstStyle>
          <a:p>
            <a:pPr lvl="0"/>
            <a:r>
              <a:rPr lang="fi-FI"/>
              <a:t>Muokkaa ots. perustyyl. napsautt.</a:t>
            </a:r>
          </a:p>
        </p:txBody>
      </p:sp>
      <p:pic>
        <p:nvPicPr>
          <p:cNvPr id="9" name="Kuva 8" descr="Kuva, joka sisältää kohteen merkki, kello, piirtäminen&#10;&#10;Kuvaus luotu automaattisesti">
            <a:extLst>
              <a:ext uri="{FF2B5EF4-FFF2-40B4-BE49-F238E27FC236}">
                <a16:creationId xmlns:a16="http://schemas.microsoft.com/office/drawing/2014/main" id="{4B1F4F7E-F3BF-A341-86A7-31A7A68C1F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308" y="6332436"/>
            <a:ext cx="2290233" cy="324912"/>
          </a:xfrm>
          <a:prstGeom prst="rect">
            <a:avLst/>
          </a:prstGeom>
        </p:spPr>
      </p:pic>
      <p:sp>
        <p:nvSpPr>
          <p:cNvPr id="12" name="Sisällön paikkamerkki 2">
            <a:extLst>
              <a:ext uri="{FF2B5EF4-FFF2-40B4-BE49-F238E27FC236}">
                <a16:creationId xmlns:a16="http://schemas.microsoft.com/office/drawing/2014/main" id="{47328091-86D3-F74D-93BB-9F45818EFAB1}"/>
              </a:ext>
            </a:extLst>
          </p:cNvPr>
          <p:cNvSpPr>
            <a:spLocks noGrp="1"/>
          </p:cNvSpPr>
          <p:nvPr>
            <p:ph sz="quarter" idx="17"/>
          </p:nvPr>
        </p:nvSpPr>
        <p:spPr>
          <a:xfrm>
            <a:off x="6242711" y="2425531"/>
            <a:ext cx="5110489" cy="3662141"/>
          </a:xfrm>
          <a:solidFill>
            <a:schemeClr val="accent6"/>
          </a:solidFill>
          <a:ln>
            <a:noFill/>
          </a:ln>
        </p:spPr>
        <p:txBody>
          <a:bodyPr lIns="144000" tIns="144000" rIns="144000" bIns="144000"/>
          <a:lstStyle>
            <a:lvl1pPr>
              <a:defRPr sz="2000">
                <a:solidFill>
                  <a:schemeClr val="bg1"/>
                </a:solidFill>
              </a:defRPr>
            </a:lvl1pPr>
          </a:lstStyle>
          <a:p>
            <a:pPr lvl="0"/>
            <a:r>
              <a:rPr lang="fi-FI"/>
              <a:t>Muokkaa tekstin perustyylejä napsauttamalla</a:t>
            </a:r>
          </a:p>
        </p:txBody>
      </p:sp>
      <p:sp>
        <p:nvSpPr>
          <p:cNvPr id="13" name="Sisällön paikkamerkki 2">
            <a:extLst>
              <a:ext uri="{FF2B5EF4-FFF2-40B4-BE49-F238E27FC236}">
                <a16:creationId xmlns:a16="http://schemas.microsoft.com/office/drawing/2014/main" id="{A60B930A-20B9-CD42-9D69-DFF778BC7E8C}"/>
              </a:ext>
            </a:extLst>
          </p:cNvPr>
          <p:cNvSpPr>
            <a:spLocks noGrp="1"/>
          </p:cNvSpPr>
          <p:nvPr>
            <p:ph sz="quarter" idx="18"/>
          </p:nvPr>
        </p:nvSpPr>
        <p:spPr>
          <a:xfrm>
            <a:off x="838800" y="2425531"/>
            <a:ext cx="5115007" cy="3662141"/>
          </a:xfrm>
          <a:solidFill>
            <a:schemeClr val="accent6"/>
          </a:solidFill>
          <a:ln>
            <a:noFill/>
          </a:ln>
        </p:spPr>
        <p:txBody>
          <a:bodyPr lIns="144000" tIns="144000" rIns="144000" bIns="144000"/>
          <a:lstStyle>
            <a:lvl1pPr>
              <a:defRPr sz="2000">
                <a:solidFill>
                  <a:schemeClr val="bg1"/>
                </a:solidFill>
              </a:defRPr>
            </a:lvl1pPr>
          </a:lstStyle>
          <a:p>
            <a:pPr lvl="0"/>
            <a:r>
              <a:rPr lang="fi-FI"/>
              <a:t>Muokkaa tekstin perustyylejä napsauttamalla</a:t>
            </a:r>
          </a:p>
        </p:txBody>
      </p:sp>
      <p:sp>
        <p:nvSpPr>
          <p:cNvPr id="7" name="Tekstin paikkamerkki 2">
            <a:extLst>
              <a:ext uri="{FF2B5EF4-FFF2-40B4-BE49-F238E27FC236}">
                <a16:creationId xmlns:a16="http://schemas.microsoft.com/office/drawing/2014/main" id="{BC3D55C5-B582-6D46-8C19-30CC24FFC6C9}"/>
              </a:ext>
            </a:extLst>
          </p:cNvPr>
          <p:cNvSpPr>
            <a:spLocks noGrp="1"/>
          </p:cNvSpPr>
          <p:nvPr>
            <p:ph type="body" idx="1"/>
          </p:nvPr>
        </p:nvSpPr>
        <p:spPr>
          <a:xfrm>
            <a:off x="838799" y="1732763"/>
            <a:ext cx="5115007" cy="692768"/>
          </a:xfrm>
        </p:spPr>
        <p:txBody>
          <a:bodyPr>
            <a:noAutofit/>
          </a:bodyPr>
          <a:lstStyle>
            <a:lvl1pPr marL="0" indent="0">
              <a:buNone/>
              <a:defRPr sz="2000" b="1">
                <a:solidFill>
                  <a:schemeClr val="tx1"/>
                </a:solidFill>
              </a:defRPr>
            </a:lvl1pPr>
          </a:lstStyle>
          <a:p>
            <a:pPr lvl="0"/>
            <a:r>
              <a:rPr lang="fi-FI"/>
              <a:t>Muokkaa tekstin perustyylejä napsauttamalla</a:t>
            </a:r>
          </a:p>
        </p:txBody>
      </p:sp>
      <p:sp>
        <p:nvSpPr>
          <p:cNvPr id="8" name="Tekstin paikkamerkki 2">
            <a:extLst>
              <a:ext uri="{FF2B5EF4-FFF2-40B4-BE49-F238E27FC236}">
                <a16:creationId xmlns:a16="http://schemas.microsoft.com/office/drawing/2014/main" id="{88DBD2F6-179A-3C49-B5E1-8087FDF3FF93}"/>
              </a:ext>
            </a:extLst>
          </p:cNvPr>
          <p:cNvSpPr>
            <a:spLocks noGrp="1"/>
          </p:cNvSpPr>
          <p:nvPr>
            <p:ph type="body" idx="19"/>
          </p:nvPr>
        </p:nvSpPr>
        <p:spPr>
          <a:xfrm>
            <a:off x="6244301" y="1732763"/>
            <a:ext cx="5108899" cy="692768"/>
          </a:xfrm>
        </p:spPr>
        <p:txBody>
          <a:bodyPr>
            <a:noAutofit/>
          </a:bodyPr>
          <a:lstStyle>
            <a:lvl1pPr marL="0" indent="0">
              <a:buNone/>
              <a:defRPr sz="2000" b="1">
                <a:solidFill>
                  <a:schemeClr val="tx1"/>
                </a:solidFill>
              </a:defRPr>
            </a:lvl1pPr>
          </a:lstStyle>
          <a:p>
            <a:pPr lvl="0"/>
            <a:r>
              <a:rPr lang="fi-FI"/>
              <a:t>Muokkaa tekstin perustyylejä napsauttamalla</a:t>
            </a:r>
          </a:p>
        </p:txBody>
      </p:sp>
      <p:sp>
        <p:nvSpPr>
          <p:cNvPr id="10" name="Dian numeron paikkamerkki 5"/>
          <p:cNvSpPr>
            <a:spLocks noGrp="1"/>
          </p:cNvSpPr>
          <p:nvPr>
            <p:ph type="sldNum" sz="quarter" idx="4"/>
          </p:nvPr>
        </p:nvSpPr>
        <p:spPr>
          <a:xfrm>
            <a:off x="4220198" y="6307026"/>
            <a:ext cx="2743200" cy="365125"/>
          </a:xfrm>
          <a:prstGeom prst="rect">
            <a:avLst/>
          </a:prstGeom>
        </p:spPr>
        <p:txBody>
          <a:bodyPr vert="horz" lIns="91440" tIns="45720" rIns="91440" bIns="45720" rtlCol="0" anchor="ctr"/>
          <a:lstStyle>
            <a:lvl1pPr algn="r">
              <a:defRPr sz="1200">
                <a:solidFill>
                  <a:schemeClr val="tx1"/>
                </a:solidFill>
              </a:defRPr>
            </a:lvl1pPr>
          </a:lstStyle>
          <a:p>
            <a:fld id="{423ECB79-8B14-4E27-B4C4-31958D4DE7F0}" type="slidenum">
              <a:rPr lang="fi-FI" smtClean="0"/>
              <a:t>‹#›</a:t>
            </a:fld>
            <a:endParaRPr lang="fi-FI"/>
          </a:p>
        </p:txBody>
      </p:sp>
    </p:spTree>
    <p:extLst>
      <p:ext uri="{BB962C8B-B14F-4D97-AF65-F5344CB8AC3E}">
        <p14:creationId xmlns:p14="http://schemas.microsoft.com/office/powerpoint/2010/main" val="4372457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1_kolme sisältökohdetta">
    <p:spTree>
      <p:nvGrpSpPr>
        <p:cNvPr id="1" name=""/>
        <p:cNvGrpSpPr/>
        <p:nvPr/>
      </p:nvGrpSpPr>
      <p:grpSpPr>
        <a:xfrm>
          <a:off x="0" y="0"/>
          <a:ext cx="0" cy="0"/>
          <a:chOff x="0" y="0"/>
          <a:chExt cx="0" cy="0"/>
        </a:xfrm>
      </p:grpSpPr>
      <p:sp>
        <p:nvSpPr>
          <p:cNvPr id="6" name="Otsikko 1"/>
          <p:cNvSpPr>
            <a:spLocks noGrp="1"/>
          </p:cNvSpPr>
          <p:nvPr>
            <p:ph type="title" hasCustomPrompt="1"/>
          </p:nvPr>
        </p:nvSpPr>
        <p:spPr>
          <a:xfrm>
            <a:off x="838800" y="593177"/>
            <a:ext cx="10514400" cy="894822"/>
          </a:xfrm>
        </p:spPr>
        <p:txBody>
          <a:bodyPr vert="horz" lIns="91440" tIns="45720" rIns="91440" bIns="45720" rtlCol="0" anchor="ctr">
            <a:normAutofit/>
          </a:bodyPr>
          <a:lstStyle>
            <a:lvl1pPr algn="ctr">
              <a:defRPr lang="fi-FI" sz="3200" b="1" dirty="0">
                <a:solidFill>
                  <a:schemeClr val="accent1"/>
                </a:solidFill>
                <a:latin typeface="Bookman Old Style" panose="02050604050505020204" pitchFamily="18" charset="0"/>
              </a:defRPr>
            </a:lvl1pPr>
          </a:lstStyle>
          <a:p>
            <a:pPr lvl="0"/>
            <a:r>
              <a:rPr lang="fi-FI" dirty="0"/>
              <a:t>Muokkaa otsikon </a:t>
            </a:r>
            <a:r>
              <a:rPr lang="fi-FI" dirty="0" err="1"/>
              <a:t>perustyyl</a:t>
            </a:r>
            <a:r>
              <a:rPr lang="fi-FI" dirty="0"/>
              <a:t>. </a:t>
            </a:r>
            <a:r>
              <a:rPr lang="fi-FI" dirty="0" err="1"/>
              <a:t>napsautt</a:t>
            </a:r>
            <a:r>
              <a:rPr lang="fi-FI" dirty="0"/>
              <a:t>.</a:t>
            </a:r>
          </a:p>
        </p:txBody>
      </p:sp>
      <p:pic>
        <p:nvPicPr>
          <p:cNvPr id="9" name="Kuva 8" descr="Kuva, joka sisältää kohteen merkki, kello, piirtäminen&#10;&#10;Kuvaus luotu automaattisesti">
            <a:extLst>
              <a:ext uri="{FF2B5EF4-FFF2-40B4-BE49-F238E27FC236}">
                <a16:creationId xmlns:a16="http://schemas.microsoft.com/office/drawing/2014/main" id="{4B1F4F7E-F3BF-A341-86A7-31A7A68C1F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308" y="6332436"/>
            <a:ext cx="2290233" cy="324912"/>
          </a:xfrm>
          <a:prstGeom prst="rect">
            <a:avLst/>
          </a:prstGeom>
        </p:spPr>
      </p:pic>
      <p:sp>
        <p:nvSpPr>
          <p:cNvPr id="3" name="Sisällön paikkamerkki 2">
            <a:extLst>
              <a:ext uri="{FF2B5EF4-FFF2-40B4-BE49-F238E27FC236}">
                <a16:creationId xmlns:a16="http://schemas.microsoft.com/office/drawing/2014/main" id="{2F9C4B64-D2AA-0D44-874E-290EDF3DF6EE}"/>
              </a:ext>
            </a:extLst>
          </p:cNvPr>
          <p:cNvSpPr>
            <a:spLocks noGrp="1"/>
          </p:cNvSpPr>
          <p:nvPr>
            <p:ph sz="quarter" idx="16"/>
          </p:nvPr>
        </p:nvSpPr>
        <p:spPr>
          <a:xfrm>
            <a:off x="8041203" y="1781175"/>
            <a:ext cx="3312597" cy="4311650"/>
          </a:xfrm>
          <a:solidFill>
            <a:schemeClr val="accent4"/>
          </a:solidFill>
          <a:ln>
            <a:noFill/>
          </a:ln>
        </p:spPr>
        <p:txBody>
          <a:bodyPr lIns="144000" tIns="144000" rIns="144000" bIns="144000"/>
          <a:lstStyle>
            <a:lvl1pPr>
              <a:defRPr sz="2000"/>
            </a:lvl1pPr>
          </a:lstStyle>
          <a:p>
            <a:pPr lvl="0"/>
            <a:r>
              <a:rPr lang="fi-FI"/>
              <a:t>Muokkaa tekstin perustyylejä napsauttamalla</a:t>
            </a:r>
          </a:p>
        </p:txBody>
      </p:sp>
      <p:sp>
        <p:nvSpPr>
          <p:cNvPr id="12" name="Sisällön paikkamerkki 2">
            <a:extLst>
              <a:ext uri="{FF2B5EF4-FFF2-40B4-BE49-F238E27FC236}">
                <a16:creationId xmlns:a16="http://schemas.microsoft.com/office/drawing/2014/main" id="{47328091-86D3-F74D-93BB-9F45818EFAB1}"/>
              </a:ext>
            </a:extLst>
          </p:cNvPr>
          <p:cNvSpPr>
            <a:spLocks noGrp="1"/>
          </p:cNvSpPr>
          <p:nvPr>
            <p:ph sz="quarter" idx="17"/>
          </p:nvPr>
        </p:nvSpPr>
        <p:spPr>
          <a:xfrm>
            <a:off x="4439701" y="1781175"/>
            <a:ext cx="3312597" cy="4311650"/>
          </a:xfrm>
          <a:solidFill>
            <a:schemeClr val="accent4"/>
          </a:solidFill>
          <a:ln>
            <a:noFill/>
          </a:ln>
        </p:spPr>
        <p:txBody>
          <a:bodyPr lIns="144000" tIns="144000" rIns="144000" bIns="144000"/>
          <a:lstStyle>
            <a:lvl1pPr>
              <a:defRPr sz="2000"/>
            </a:lvl1pPr>
          </a:lstStyle>
          <a:p>
            <a:pPr lvl="0"/>
            <a:r>
              <a:rPr lang="fi-FI"/>
              <a:t>Muokkaa tekstin perustyylejä napsauttamalla</a:t>
            </a:r>
          </a:p>
        </p:txBody>
      </p:sp>
      <p:sp>
        <p:nvSpPr>
          <p:cNvPr id="13" name="Sisällön paikkamerkki 2">
            <a:extLst>
              <a:ext uri="{FF2B5EF4-FFF2-40B4-BE49-F238E27FC236}">
                <a16:creationId xmlns:a16="http://schemas.microsoft.com/office/drawing/2014/main" id="{A60B930A-20B9-CD42-9D69-DFF778BC7E8C}"/>
              </a:ext>
            </a:extLst>
          </p:cNvPr>
          <p:cNvSpPr>
            <a:spLocks noGrp="1"/>
          </p:cNvSpPr>
          <p:nvPr>
            <p:ph sz="quarter" idx="18"/>
          </p:nvPr>
        </p:nvSpPr>
        <p:spPr>
          <a:xfrm>
            <a:off x="838200" y="1781175"/>
            <a:ext cx="3312597" cy="4311650"/>
          </a:xfrm>
          <a:solidFill>
            <a:schemeClr val="accent4"/>
          </a:solidFill>
          <a:ln>
            <a:noFill/>
          </a:ln>
        </p:spPr>
        <p:txBody>
          <a:bodyPr lIns="144000" tIns="144000" rIns="144000" bIns="144000"/>
          <a:lstStyle>
            <a:lvl1pPr>
              <a:defRPr sz="2000"/>
            </a:lvl1pPr>
          </a:lstStyle>
          <a:p>
            <a:pPr lvl="0"/>
            <a:r>
              <a:rPr lang="fi-FI"/>
              <a:t>Muokkaa tekstin perustyylejä napsauttamalla</a:t>
            </a:r>
          </a:p>
        </p:txBody>
      </p:sp>
      <p:sp>
        <p:nvSpPr>
          <p:cNvPr id="7" name="Dian numeron paikkamerkki 5"/>
          <p:cNvSpPr>
            <a:spLocks noGrp="1"/>
          </p:cNvSpPr>
          <p:nvPr>
            <p:ph type="sldNum" sz="quarter" idx="4"/>
          </p:nvPr>
        </p:nvSpPr>
        <p:spPr>
          <a:xfrm>
            <a:off x="4220198" y="6307026"/>
            <a:ext cx="2743200" cy="365125"/>
          </a:xfrm>
          <a:prstGeom prst="rect">
            <a:avLst/>
          </a:prstGeom>
        </p:spPr>
        <p:txBody>
          <a:bodyPr vert="horz" lIns="91440" tIns="45720" rIns="91440" bIns="45720" rtlCol="0" anchor="ctr"/>
          <a:lstStyle>
            <a:lvl1pPr algn="r">
              <a:defRPr sz="1200">
                <a:solidFill>
                  <a:schemeClr val="tx1"/>
                </a:solidFill>
              </a:defRPr>
            </a:lvl1pPr>
          </a:lstStyle>
          <a:p>
            <a:fld id="{423ECB79-8B14-4E27-B4C4-31958D4DE7F0}" type="slidenum">
              <a:rPr lang="fi-FI" smtClean="0"/>
              <a:t>‹#›</a:t>
            </a:fld>
            <a:endParaRPr lang="fi-FI"/>
          </a:p>
        </p:txBody>
      </p:sp>
    </p:spTree>
    <p:extLst>
      <p:ext uri="{BB962C8B-B14F-4D97-AF65-F5344CB8AC3E}">
        <p14:creationId xmlns:p14="http://schemas.microsoft.com/office/powerpoint/2010/main" val="10837368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3_kolme sisältökohdetta">
    <p:spTree>
      <p:nvGrpSpPr>
        <p:cNvPr id="1" name=""/>
        <p:cNvGrpSpPr/>
        <p:nvPr/>
      </p:nvGrpSpPr>
      <p:grpSpPr>
        <a:xfrm>
          <a:off x="0" y="0"/>
          <a:ext cx="0" cy="0"/>
          <a:chOff x="0" y="0"/>
          <a:chExt cx="0" cy="0"/>
        </a:xfrm>
      </p:grpSpPr>
      <p:sp>
        <p:nvSpPr>
          <p:cNvPr id="6" name="Otsikko 1"/>
          <p:cNvSpPr>
            <a:spLocks noGrp="1"/>
          </p:cNvSpPr>
          <p:nvPr>
            <p:ph type="title" hasCustomPrompt="1"/>
          </p:nvPr>
        </p:nvSpPr>
        <p:spPr>
          <a:xfrm>
            <a:off x="838800" y="593177"/>
            <a:ext cx="10514400" cy="894822"/>
          </a:xfrm>
        </p:spPr>
        <p:txBody>
          <a:bodyPr vert="horz" lIns="91440" tIns="45720" rIns="91440" bIns="45720" rtlCol="0" anchor="ctr">
            <a:normAutofit/>
          </a:bodyPr>
          <a:lstStyle>
            <a:lvl1pPr algn="ctr">
              <a:defRPr lang="fi-FI" sz="3200" b="1" dirty="0">
                <a:solidFill>
                  <a:schemeClr val="accent1"/>
                </a:solidFill>
                <a:latin typeface="Bookman Old Style" panose="02050604050505020204" pitchFamily="18" charset="0"/>
              </a:defRPr>
            </a:lvl1pPr>
          </a:lstStyle>
          <a:p>
            <a:pPr lvl="0"/>
            <a:r>
              <a:rPr lang="fi-FI" dirty="0"/>
              <a:t>Muokkaa otsikon </a:t>
            </a:r>
            <a:r>
              <a:rPr lang="fi-FI" dirty="0" err="1"/>
              <a:t>perustyyl</a:t>
            </a:r>
            <a:r>
              <a:rPr lang="fi-FI" dirty="0"/>
              <a:t>. </a:t>
            </a:r>
            <a:r>
              <a:rPr lang="fi-FI" dirty="0" err="1"/>
              <a:t>napsautt</a:t>
            </a:r>
            <a:r>
              <a:rPr lang="fi-FI" dirty="0"/>
              <a:t>.</a:t>
            </a:r>
          </a:p>
        </p:txBody>
      </p:sp>
      <p:pic>
        <p:nvPicPr>
          <p:cNvPr id="9" name="Kuva 8" descr="Kuva, joka sisältää kohteen merkki, kello, piirtäminen&#10;&#10;Kuvaus luotu automaattisesti">
            <a:extLst>
              <a:ext uri="{FF2B5EF4-FFF2-40B4-BE49-F238E27FC236}">
                <a16:creationId xmlns:a16="http://schemas.microsoft.com/office/drawing/2014/main" id="{4B1F4F7E-F3BF-A341-86A7-31A7A68C1F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308" y="6332436"/>
            <a:ext cx="2290233" cy="324912"/>
          </a:xfrm>
          <a:prstGeom prst="rect">
            <a:avLst/>
          </a:prstGeom>
        </p:spPr>
      </p:pic>
      <p:sp>
        <p:nvSpPr>
          <p:cNvPr id="3" name="Sisällön paikkamerkki 2">
            <a:extLst>
              <a:ext uri="{FF2B5EF4-FFF2-40B4-BE49-F238E27FC236}">
                <a16:creationId xmlns:a16="http://schemas.microsoft.com/office/drawing/2014/main" id="{2F9C4B64-D2AA-0D44-874E-290EDF3DF6EE}"/>
              </a:ext>
            </a:extLst>
          </p:cNvPr>
          <p:cNvSpPr>
            <a:spLocks noGrp="1"/>
          </p:cNvSpPr>
          <p:nvPr>
            <p:ph sz="quarter" idx="16"/>
          </p:nvPr>
        </p:nvSpPr>
        <p:spPr>
          <a:xfrm>
            <a:off x="8041203" y="1781175"/>
            <a:ext cx="3312597" cy="4311650"/>
          </a:xfrm>
          <a:solidFill>
            <a:schemeClr val="accent1"/>
          </a:solidFill>
          <a:ln>
            <a:noFill/>
          </a:ln>
        </p:spPr>
        <p:txBody>
          <a:bodyPr lIns="144000" tIns="144000" rIns="144000" bIns="144000"/>
          <a:lstStyle>
            <a:lvl1pPr>
              <a:defRPr sz="2000">
                <a:solidFill>
                  <a:schemeClr val="bg1"/>
                </a:solidFill>
              </a:defRPr>
            </a:lvl1pPr>
          </a:lstStyle>
          <a:p>
            <a:pPr lvl="0"/>
            <a:r>
              <a:rPr lang="fi-FI"/>
              <a:t>Muokkaa tekstin perustyylejä napsauttamalla</a:t>
            </a:r>
          </a:p>
        </p:txBody>
      </p:sp>
      <p:sp>
        <p:nvSpPr>
          <p:cNvPr id="12" name="Sisällön paikkamerkki 2">
            <a:extLst>
              <a:ext uri="{FF2B5EF4-FFF2-40B4-BE49-F238E27FC236}">
                <a16:creationId xmlns:a16="http://schemas.microsoft.com/office/drawing/2014/main" id="{47328091-86D3-F74D-93BB-9F45818EFAB1}"/>
              </a:ext>
            </a:extLst>
          </p:cNvPr>
          <p:cNvSpPr>
            <a:spLocks noGrp="1"/>
          </p:cNvSpPr>
          <p:nvPr>
            <p:ph sz="quarter" idx="17"/>
          </p:nvPr>
        </p:nvSpPr>
        <p:spPr>
          <a:xfrm>
            <a:off x="4439701" y="1781175"/>
            <a:ext cx="3312597" cy="4311650"/>
          </a:xfrm>
          <a:solidFill>
            <a:schemeClr val="accent1"/>
          </a:solidFill>
          <a:ln>
            <a:noFill/>
          </a:ln>
        </p:spPr>
        <p:txBody>
          <a:bodyPr lIns="144000" tIns="144000" rIns="144000" bIns="144000"/>
          <a:lstStyle>
            <a:lvl1pPr>
              <a:defRPr sz="2000">
                <a:solidFill>
                  <a:schemeClr val="bg1"/>
                </a:solidFill>
              </a:defRPr>
            </a:lvl1pPr>
          </a:lstStyle>
          <a:p>
            <a:pPr lvl="0"/>
            <a:r>
              <a:rPr lang="fi-FI"/>
              <a:t>Muokkaa tekstin perustyylejä napsauttamalla</a:t>
            </a:r>
          </a:p>
        </p:txBody>
      </p:sp>
      <p:sp>
        <p:nvSpPr>
          <p:cNvPr id="13" name="Sisällön paikkamerkki 2">
            <a:extLst>
              <a:ext uri="{FF2B5EF4-FFF2-40B4-BE49-F238E27FC236}">
                <a16:creationId xmlns:a16="http://schemas.microsoft.com/office/drawing/2014/main" id="{A60B930A-20B9-CD42-9D69-DFF778BC7E8C}"/>
              </a:ext>
            </a:extLst>
          </p:cNvPr>
          <p:cNvSpPr>
            <a:spLocks noGrp="1"/>
          </p:cNvSpPr>
          <p:nvPr>
            <p:ph sz="quarter" idx="18"/>
          </p:nvPr>
        </p:nvSpPr>
        <p:spPr>
          <a:xfrm>
            <a:off x="838200" y="1781175"/>
            <a:ext cx="3312597" cy="4311650"/>
          </a:xfrm>
          <a:solidFill>
            <a:schemeClr val="accent1"/>
          </a:solidFill>
          <a:ln>
            <a:noFill/>
          </a:ln>
        </p:spPr>
        <p:txBody>
          <a:bodyPr lIns="144000" tIns="144000" rIns="144000" bIns="144000"/>
          <a:lstStyle>
            <a:lvl1pPr>
              <a:defRPr sz="2000">
                <a:solidFill>
                  <a:schemeClr val="bg1"/>
                </a:solidFill>
              </a:defRPr>
            </a:lvl1pPr>
          </a:lstStyle>
          <a:p>
            <a:pPr lvl="0"/>
            <a:r>
              <a:rPr lang="fi-FI"/>
              <a:t>Muokkaa tekstin perustyylejä napsauttamalla</a:t>
            </a:r>
          </a:p>
        </p:txBody>
      </p:sp>
      <p:sp>
        <p:nvSpPr>
          <p:cNvPr id="7" name="Dian numeron paikkamerkki 5"/>
          <p:cNvSpPr>
            <a:spLocks noGrp="1"/>
          </p:cNvSpPr>
          <p:nvPr>
            <p:ph type="sldNum" sz="quarter" idx="4"/>
          </p:nvPr>
        </p:nvSpPr>
        <p:spPr>
          <a:xfrm>
            <a:off x="4220198" y="6307026"/>
            <a:ext cx="2743200" cy="365125"/>
          </a:xfrm>
          <a:prstGeom prst="rect">
            <a:avLst/>
          </a:prstGeom>
        </p:spPr>
        <p:txBody>
          <a:bodyPr vert="horz" lIns="91440" tIns="45720" rIns="91440" bIns="45720" rtlCol="0" anchor="ctr"/>
          <a:lstStyle>
            <a:lvl1pPr algn="r">
              <a:defRPr sz="1200">
                <a:solidFill>
                  <a:schemeClr val="tx1"/>
                </a:solidFill>
              </a:defRPr>
            </a:lvl1pPr>
          </a:lstStyle>
          <a:p>
            <a:fld id="{423ECB79-8B14-4E27-B4C4-31958D4DE7F0}" type="slidenum">
              <a:rPr lang="fi-FI" smtClean="0"/>
              <a:t>‹#›</a:t>
            </a:fld>
            <a:endParaRPr lang="fi-FI"/>
          </a:p>
        </p:txBody>
      </p:sp>
    </p:spTree>
    <p:extLst>
      <p:ext uri="{BB962C8B-B14F-4D97-AF65-F5344CB8AC3E}">
        <p14:creationId xmlns:p14="http://schemas.microsoft.com/office/powerpoint/2010/main" val="35799981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2_kolme sisältökohdetta">
    <p:spTree>
      <p:nvGrpSpPr>
        <p:cNvPr id="1" name=""/>
        <p:cNvGrpSpPr/>
        <p:nvPr/>
      </p:nvGrpSpPr>
      <p:grpSpPr>
        <a:xfrm>
          <a:off x="0" y="0"/>
          <a:ext cx="0" cy="0"/>
          <a:chOff x="0" y="0"/>
          <a:chExt cx="0" cy="0"/>
        </a:xfrm>
      </p:grpSpPr>
      <p:sp>
        <p:nvSpPr>
          <p:cNvPr id="6" name="Otsikko 1"/>
          <p:cNvSpPr>
            <a:spLocks noGrp="1"/>
          </p:cNvSpPr>
          <p:nvPr>
            <p:ph type="title" hasCustomPrompt="1"/>
          </p:nvPr>
        </p:nvSpPr>
        <p:spPr>
          <a:xfrm>
            <a:off x="838800" y="593177"/>
            <a:ext cx="10514400" cy="894822"/>
          </a:xfrm>
        </p:spPr>
        <p:txBody>
          <a:bodyPr vert="horz" lIns="91440" tIns="45720" rIns="91440" bIns="45720" rtlCol="0" anchor="ctr">
            <a:normAutofit/>
          </a:bodyPr>
          <a:lstStyle>
            <a:lvl1pPr algn="ctr">
              <a:defRPr lang="fi-FI" sz="3200" b="1" dirty="0">
                <a:solidFill>
                  <a:schemeClr val="accent1"/>
                </a:solidFill>
                <a:latin typeface="Bookman Old Style" panose="02050604050505020204" pitchFamily="18" charset="0"/>
              </a:defRPr>
            </a:lvl1pPr>
          </a:lstStyle>
          <a:p>
            <a:pPr lvl="0"/>
            <a:r>
              <a:rPr lang="fi-FI" dirty="0"/>
              <a:t>Muokkaa otsikon </a:t>
            </a:r>
            <a:r>
              <a:rPr lang="fi-FI" dirty="0" err="1"/>
              <a:t>perustyyl</a:t>
            </a:r>
            <a:r>
              <a:rPr lang="fi-FI" dirty="0"/>
              <a:t>. </a:t>
            </a:r>
            <a:r>
              <a:rPr lang="fi-FI" dirty="0" err="1"/>
              <a:t>napsautt</a:t>
            </a:r>
            <a:r>
              <a:rPr lang="fi-FI" dirty="0"/>
              <a:t>.</a:t>
            </a:r>
          </a:p>
        </p:txBody>
      </p:sp>
      <p:pic>
        <p:nvPicPr>
          <p:cNvPr id="9" name="Kuva 8" descr="Kuva, joka sisältää kohteen merkki, kello, piirtäminen&#10;&#10;Kuvaus luotu automaattisesti">
            <a:extLst>
              <a:ext uri="{FF2B5EF4-FFF2-40B4-BE49-F238E27FC236}">
                <a16:creationId xmlns:a16="http://schemas.microsoft.com/office/drawing/2014/main" id="{4B1F4F7E-F3BF-A341-86A7-31A7A68C1F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308" y="6332436"/>
            <a:ext cx="2290233" cy="324912"/>
          </a:xfrm>
          <a:prstGeom prst="rect">
            <a:avLst/>
          </a:prstGeom>
        </p:spPr>
      </p:pic>
      <p:sp>
        <p:nvSpPr>
          <p:cNvPr id="3" name="Sisällön paikkamerkki 2">
            <a:extLst>
              <a:ext uri="{FF2B5EF4-FFF2-40B4-BE49-F238E27FC236}">
                <a16:creationId xmlns:a16="http://schemas.microsoft.com/office/drawing/2014/main" id="{2F9C4B64-D2AA-0D44-874E-290EDF3DF6EE}"/>
              </a:ext>
            </a:extLst>
          </p:cNvPr>
          <p:cNvSpPr>
            <a:spLocks noGrp="1"/>
          </p:cNvSpPr>
          <p:nvPr>
            <p:ph sz="quarter" idx="16"/>
          </p:nvPr>
        </p:nvSpPr>
        <p:spPr>
          <a:xfrm>
            <a:off x="8041203" y="1781175"/>
            <a:ext cx="3312597" cy="4311650"/>
          </a:xfrm>
          <a:solidFill>
            <a:schemeClr val="tx2"/>
          </a:solidFill>
          <a:ln>
            <a:noFill/>
          </a:ln>
        </p:spPr>
        <p:txBody>
          <a:bodyPr lIns="144000" tIns="144000" rIns="144000" bIns="144000"/>
          <a:lstStyle>
            <a:lvl1pPr>
              <a:defRPr sz="2000">
                <a:solidFill>
                  <a:schemeClr val="bg1"/>
                </a:solidFill>
              </a:defRPr>
            </a:lvl1pPr>
          </a:lstStyle>
          <a:p>
            <a:pPr lvl="0"/>
            <a:r>
              <a:rPr lang="fi-FI"/>
              <a:t>Muokkaa tekstin perustyylejä napsauttamalla</a:t>
            </a:r>
          </a:p>
        </p:txBody>
      </p:sp>
      <p:sp>
        <p:nvSpPr>
          <p:cNvPr id="12" name="Sisällön paikkamerkki 2">
            <a:extLst>
              <a:ext uri="{FF2B5EF4-FFF2-40B4-BE49-F238E27FC236}">
                <a16:creationId xmlns:a16="http://schemas.microsoft.com/office/drawing/2014/main" id="{47328091-86D3-F74D-93BB-9F45818EFAB1}"/>
              </a:ext>
            </a:extLst>
          </p:cNvPr>
          <p:cNvSpPr>
            <a:spLocks noGrp="1"/>
          </p:cNvSpPr>
          <p:nvPr>
            <p:ph sz="quarter" idx="17"/>
          </p:nvPr>
        </p:nvSpPr>
        <p:spPr>
          <a:xfrm>
            <a:off x="4439701" y="1781175"/>
            <a:ext cx="3312597" cy="4311650"/>
          </a:xfrm>
          <a:solidFill>
            <a:schemeClr val="tx2"/>
          </a:solidFill>
          <a:ln>
            <a:noFill/>
          </a:ln>
        </p:spPr>
        <p:txBody>
          <a:bodyPr lIns="144000" tIns="144000" rIns="144000" bIns="144000"/>
          <a:lstStyle>
            <a:lvl1pPr>
              <a:defRPr sz="2000">
                <a:solidFill>
                  <a:schemeClr val="bg1"/>
                </a:solidFill>
              </a:defRPr>
            </a:lvl1pPr>
          </a:lstStyle>
          <a:p>
            <a:pPr lvl="0"/>
            <a:r>
              <a:rPr lang="fi-FI"/>
              <a:t>Muokkaa tekstin perustyylejä napsauttamalla</a:t>
            </a:r>
          </a:p>
        </p:txBody>
      </p:sp>
      <p:sp>
        <p:nvSpPr>
          <p:cNvPr id="13" name="Sisällön paikkamerkki 2">
            <a:extLst>
              <a:ext uri="{FF2B5EF4-FFF2-40B4-BE49-F238E27FC236}">
                <a16:creationId xmlns:a16="http://schemas.microsoft.com/office/drawing/2014/main" id="{A60B930A-20B9-CD42-9D69-DFF778BC7E8C}"/>
              </a:ext>
            </a:extLst>
          </p:cNvPr>
          <p:cNvSpPr>
            <a:spLocks noGrp="1"/>
          </p:cNvSpPr>
          <p:nvPr>
            <p:ph sz="quarter" idx="18"/>
          </p:nvPr>
        </p:nvSpPr>
        <p:spPr>
          <a:xfrm>
            <a:off x="838200" y="1781175"/>
            <a:ext cx="3312597" cy="4311650"/>
          </a:xfrm>
          <a:solidFill>
            <a:schemeClr val="tx2"/>
          </a:solidFill>
          <a:ln>
            <a:noFill/>
          </a:ln>
        </p:spPr>
        <p:txBody>
          <a:bodyPr lIns="144000" tIns="144000" rIns="144000" bIns="144000"/>
          <a:lstStyle>
            <a:lvl1pPr>
              <a:defRPr sz="2000">
                <a:solidFill>
                  <a:schemeClr val="bg1"/>
                </a:solidFill>
              </a:defRPr>
            </a:lvl1pPr>
          </a:lstStyle>
          <a:p>
            <a:pPr lvl="0"/>
            <a:r>
              <a:rPr lang="fi-FI"/>
              <a:t>Muokkaa tekstin perustyylejä napsauttamalla</a:t>
            </a:r>
          </a:p>
        </p:txBody>
      </p:sp>
      <p:sp>
        <p:nvSpPr>
          <p:cNvPr id="7" name="Dian numeron paikkamerkki 5"/>
          <p:cNvSpPr>
            <a:spLocks noGrp="1"/>
          </p:cNvSpPr>
          <p:nvPr>
            <p:ph type="sldNum" sz="quarter" idx="4"/>
          </p:nvPr>
        </p:nvSpPr>
        <p:spPr>
          <a:xfrm>
            <a:off x="4220198" y="6307026"/>
            <a:ext cx="2743200" cy="365125"/>
          </a:xfrm>
          <a:prstGeom prst="rect">
            <a:avLst/>
          </a:prstGeom>
        </p:spPr>
        <p:txBody>
          <a:bodyPr vert="horz" lIns="91440" tIns="45720" rIns="91440" bIns="45720" rtlCol="0" anchor="ctr"/>
          <a:lstStyle>
            <a:lvl1pPr algn="r">
              <a:defRPr sz="1200">
                <a:solidFill>
                  <a:schemeClr val="tx1"/>
                </a:solidFill>
              </a:defRPr>
            </a:lvl1pPr>
          </a:lstStyle>
          <a:p>
            <a:fld id="{423ECB79-8B14-4E27-B4C4-31958D4DE7F0}" type="slidenum">
              <a:rPr lang="fi-FI" smtClean="0"/>
              <a:t>‹#›</a:t>
            </a:fld>
            <a:endParaRPr lang="fi-FI"/>
          </a:p>
        </p:txBody>
      </p:sp>
    </p:spTree>
    <p:extLst>
      <p:ext uri="{BB962C8B-B14F-4D97-AF65-F5344CB8AC3E}">
        <p14:creationId xmlns:p14="http://schemas.microsoft.com/office/powerpoint/2010/main" val="11200463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_kolmesisältökohdetta">
    <p:spTree>
      <p:nvGrpSpPr>
        <p:cNvPr id="1" name=""/>
        <p:cNvGrpSpPr/>
        <p:nvPr/>
      </p:nvGrpSpPr>
      <p:grpSpPr>
        <a:xfrm>
          <a:off x="0" y="0"/>
          <a:ext cx="0" cy="0"/>
          <a:chOff x="0" y="0"/>
          <a:chExt cx="0" cy="0"/>
        </a:xfrm>
      </p:grpSpPr>
      <p:sp>
        <p:nvSpPr>
          <p:cNvPr id="6" name="Otsikko 1"/>
          <p:cNvSpPr>
            <a:spLocks noGrp="1"/>
          </p:cNvSpPr>
          <p:nvPr>
            <p:ph type="title" hasCustomPrompt="1"/>
          </p:nvPr>
        </p:nvSpPr>
        <p:spPr>
          <a:xfrm>
            <a:off x="838800" y="593177"/>
            <a:ext cx="10514400" cy="894822"/>
          </a:xfrm>
        </p:spPr>
        <p:txBody>
          <a:bodyPr vert="horz" lIns="91440" tIns="45720" rIns="91440" bIns="45720" rtlCol="0" anchor="ctr">
            <a:normAutofit/>
          </a:bodyPr>
          <a:lstStyle>
            <a:lvl1pPr algn="ctr">
              <a:defRPr lang="fi-FI" sz="3200" b="1" dirty="0">
                <a:solidFill>
                  <a:schemeClr val="accent1"/>
                </a:solidFill>
                <a:latin typeface="Bookman Old Style" panose="02050604050505020204" pitchFamily="18" charset="0"/>
              </a:defRPr>
            </a:lvl1pPr>
          </a:lstStyle>
          <a:p>
            <a:pPr lvl="0"/>
            <a:r>
              <a:rPr lang="fi-FI" dirty="0"/>
              <a:t>Muokkaa otsikon </a:t>
            </a:r>
            <a:r>
              <a:rPr lang="fi-FI" dirty="0" err="1"/>
              <a:t>perustyyl</a:t>
            </a:r>
            <a:r>
              <a:rPr lang="fi-FI" dirty="0"/>
              <a:t>. </a:t>
            </a:r>
            <a:r>
              <a:rPr lang="fi-FI" dirty="0" err="1"/>
              <a:t>napsautt</a:t>
            </a:r>
            <a:r>
              <a:rPr lang="fi-FI" dirty="0"/>
              <a:t>.</a:t>
            </a:r>
          </a:p>
        </p:txBody>
      </p:sp>
      <p:pic>
        <p:nvPicPr>
          <p:cNvPr id="9" name="Kuva 8" descr="Kuva, joka sisältää kohteen merkki, kello, piirtäminen&#10;&#10;Kuvaus luotu automaattisesti">
            <a:extLst>
              <a:ext uri="{FF2B5EF4-FFF2-40B4-BE49-F238E27FC236}">
                <a16:creationId xmlns:a16="http://schemas.microsoft.com/office/drawing/2014/main" id="{4B1F4F7E-F3BF-A341-86A7-31A7A68C1F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308" y="6332436"/>
            <a:ext cx="2290233" cy="324912"/>
          </a:xfrm>
          <a:prstGeom prst="rect">
            <a:avLst/>
          </a:prstGeom>
        </p:spPr>
      </p:pic>
      <p:sp>
        <p:nvSpPr>
          <p:cNvPr id="3" name="Sisällön paikkamerkki 2">
            <a:extLst>
              <a:ext uri="{FF2B5EF4-FFF2-40B4-BE49-F238E27FC236}">
                <a16:creationId xmlns:a16="http://schemas.microsoft.com/office/drawing/2014/main" id="{2F9C4B64-D2AA-0D44-874E-290EDF3DF6EE}"/>
              </a:ext>
            </a:extLst>
          </p:cNvPr>
          <p:cNvSpPr>
            <a:spLocks noGrp="1"/>
          </p:cNvSpPr>
          <p:nvPr>
            <p:ph sz="quarter" idx="16"/>
          </p:nvPr>
        </p:nvSpPr>
        <p:spPr>
          <a:xfrm>
            <a:off x="8041203" y="1781175"/>
            <a:ext cx="3312597" cy="4311650"/>
          </a:xfrm>
          <a:solidFill>
            <a:schemeClr val="accent6"/>
          </a:solidFill>
          <a:ln>
            <a:noFill/>
          </a:ln>
        </p:spPr>
        <p:txBody>
          <a:bodyPr lIns="144000" tIns="144000" rIns="144000" bIns="144000"/>
          <a:lstStyle>
            <a:lvl1pPr>
              <a:defRPr sz="2000">
                <a:solidFill>
                  <a:schemeClr val="bg1"/>
                </a:solidFill>
              </a:defRPr>
            </a:lvl1pPr>
          </a:lstStyle>
          <a:p>
            <a:pPr lvl="0"/>
            <a:r>
              <a:rPr lang="fi-FI"/>
              <a:t>Muokkaa tekstin perustyylejä napsauttamalla</a:t>
            </a:r>
          </a:p>
        </p:txBody>
      </p:sp>
      <p:sp>
        <p:nvSpPr>
          <p:cNvPr id="12" name="Sisällön paikkamerkki 2">
            <a:extLst>
              <a:ext uri="{FF2B5EF4-FFF2-40B4-BE49-F238E27FC236}">
                <a16:creationId xmlns:a16="http://schemas.microsoft.com/office/drawing/2014/main" id="{47328091-86D3-F74D-93BB-9F45818EFAB1}"/>
              </a:ext>
            </a:extLst>
          </p:cNvPr>
          <p:cNvSpPr>
            <a:spLocks noGrp="1"/>
          </p:cNvSpPr>
          <p:nvPr>
            <p:ph sz="quarter" idx="17"/>
          </p:nvPr>
        </p:nvSpPr>
        <p:spPr>
          <a:xfrm>
            <a:off x="4439701" y="1781175"/>
            <a:ext cx="3312597" cy="4311650"/>
          </a:xfrm>
          <a:solidFill>
            <a:schemeClr val="accent6"/>
          </a:solidFill>
          <a:ln>
            <a:noFill/>
          </a:ln>
        </p:spPr>
        <p:txBody>
          <a:bodyPr lIns="144000" tIns="144000" rIns="144000" bIns="144000"/>
          <a:lstStyle>
            <a:lvl1pPr>
              <a:defRPr sz="2000">
                <a:solidFill>
                  <a:schemeClr val="bg1"/>
                </a:solidFill>
              </a:defRPr>
            </a:lvl1pPr>
          </a:lstStyle>
          <a:p>
            <a:pPr lvl="0"/>
            <a:r>
              <a:rPr lang="fi-FI"/>
              <a:t>Muokkaa tekstin perustyylejä napsauttamalla</a:t>
            </a:r>
          </a:p>
        </p:txBody>
      </p:sp>
      <p:sp>
        <p:nvSpPr>
          <p:cNvPr id="13" name="Sisällön paikkamerkki 2">
            <a:extLst>
              <a:ext uri="{FF2B5EF4-FFF2-40B4-BE49-F238E27FC236}">
                <a16:creationId xmlns:a16="http://schemas.microsoft.com/office/drawing/2014/main" id="{A60B930A-20B9-CD42-9D69-DFF778BC7E8C}"/>
              </a:ext>
            </a:extLst>
          </p:cNvPr>
          <p:cNvSpPr>
            <a:spLocks noGrp="1"/>
          </p:cNvSpPr>
          <p:nvPr>
            <p:ph sz="quarter" idx="18"/>
          </p:nvPr>
        </p:nvSpPr>
        <p:spPr>
          <a:xfrm>
            <a:off x="838200" y="1781175"/>
            <a:ext cx="3312597" cy="4311650"/>
          </a:xfrm>
          <a:solidFill>
            <a:schemeClr val="accent6"/>
          </a:solidFill>
          <a:ln>
            <a:noFill/>
          </a:ln>
        </p:spPr>
        <p:txBody>
          <a:bodyPr lIns="144000" tIns="144000" rIns="144000" bIns="144000"/>
          <a:lstStyle>
            <a:lvl1pPr>
              <a:defRPr sz="2000">
                <a:solidFill>
                  <a:schemeClr val="bg1"/>
                </a:solidFill>
              </a:defRPr>
            </a:lvl1pPr>
          </a:lstStyle>
          <a:p>
            <a:pPr lvl="0"/>
            <a:r>
              <a:rPr lang="fi-FI"/>
              <a:t>Muokkaa tekstin perustyylejä napsauttamalla</a:t>
            </a:r>
          </a:p>
        </p:txBody>
      </p:sp>
      <p:sp>
        <p:nvSpPr>
          <p:cNvPr id="7" name="Dian numeron paikkamerkki 5"/>
          <p:cNvSpPr>
            <a:spLocks noGrp="1"/>
          </p:cNvSpPr>
          <p:nvPr>
            <p:ph type="sldNum" sz="quarter" idx="4"/>
          </p:nvPr>
        </p:nvSpPr>
        <p:spPr>
          <a:xfrm>
            <a:off x="4220198" y="6307026"/>
            <a:ext cx="2743200" cy="365125"/>
          </a:xfrm>
          <a:prstGeom prst="rect">
            <a:avLst/>
          </a:prstGeom>
        </p:spPr>
        <p:txBody>
          <a:bodyPr vert="horz" lIns="91440" tIns="45720" rIns="91440" bIns="45720" rtlCol="0" anchor="ctr"/>
          <a:lstStyle>
            <a:lvl1pPr algn="r">
              <a:defRPr sz="1200">
                <a:solidFill>
                  <a:schemeClr val="tx1"/>
                </a:solidFill>
              </a:defRPr>
            </a:lvl1pPr>
          </a:lstStyle>
          <a:p>
            <a:fld id="{423ECB79-8B14-4E27-B4C4-31958D4DE7F0}" type="slidenum">
              <a:rPr lang="fi-FI" smtClean="0"/>
              <a:t>‹#›</a:t>
            </a:fld>
            <a:endParaRPr lang="fi-FI"/>
          </a:p>
        </p:txBody>
      </p:sp>
    </p:spTree>
    <p:extLst>
      <p:ext uri="{BB962C8B-B14F-4D97-AF65-F5344CB8AC3E}">
        <p14:creationId xmlns:p14="http://schemas.microsoft.com/office/powerpoint/2010/main" val="21132254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1_kolme sisältökohdetta alaotsikolla">
    <p:spTree>
      <p:nvGrpSpPr>
        <p:cNvPr id="1" name=""/>
        <p:cNvGrpSpPr/>
        <p:nvPr/>
      </p:nvGrpSpPr>
      <p:grpSpPr>
        <a:xfrm>
          <a:off x="0" y="0"/>
          <a:ext cx="0" cy="0"/>
          <a:chOff x="0" y="0"/>
          <a:chExt cx="0" cy="0"/>
        </a:xfrm>
      </p:grpSpPr>
      <p:sp>
        <p:nvSpPr>
          <p:cNvPr id="6" name="Otsikko 1"/>
          <p:cNvSpPr>
            <a:spLocks noGrp="1"/>
          </p:cNvSpPr>
          <p:nvPr>
            <p:ph type="title" hasCustomPrompt="1"/>
          </p:nvPr>
        </p:nvSpPr>
        <p:spPr>
          <a:xfrm>
            <a:off x="838800" y="593177"/>
            <a:ext cx="10514400" cy="894822"/>
          </a:xfrm>
        </p:spPr>
        <p:txBody>
          <a:bodyPr vert="horz" lIns="91440" tIns="45720" rIns="91440" bIns="45720" rtlCol="0" anchor="ctr">
            <a:normAutofit/>
          </a:bodyPr>
          <a:lstStyle>
            <a:lvl1pPr algn="ctr">
              <a:defRPr lang="fi-FI" sz="3200" b="1" dirty="0">
                <a:solidFill>
                  <a:schemeClr val="accent1"/>
                </a:solidFill>
                <a:latin typeface="Bookman Old Style" panose="02050604050505020204" pitchFamily="18" charset="0"/>
              </a:defRPr>
            </a:lvl1pPr>
          </a:lstStyle>
          <a:p>
            <a:pPr lvl="0"/>
            <a:r>
              <a:rPr lang="fi-FI" dirty="0"/>
              <a:t>Muokkaa otsikon </a:t>
            </a:r>
            <a:r>
              <a:rPr lang="fi-FI" dirty="0" err="1"/>
              <a:t>perustyyl</a:t>
            </a:r>
            <a:r>
              <a:rPr lang="fi-FI" dirty="0"/>
              <a:t>. </a:t>
            </a:r>
            <a:r>
              <a:rPr lang="fi-FI" dirty="0" err="1"/>
              <a:t>napsautt</a:t>
            </a:r>
            <a:r>
              <a:rPr lang="fi-FI" dirty="0"/>
              <a:t>.</a:t>
            </a:r>
          </a:p>
        </p:txBody>
      </p:sp>
      <p:pic>
        <p:nvPicPr>
          <p:cNvPr id="9" name="Kuva 8" descr="Kuva, joka sisältää kohteen merkki, kello, piirtäminen&#10;&#10;Kuvaus luotu automaattisesti">
            <a:extLst>
              <a:ext uri="{FF2B5EF4-FFF2-40B4-BE49-F238E27FC236}">
                <a16:creationId xmlns:a16="http://schemas.microsoft.com/office/drawing/2014/main" id="{4B1F4F7E-F3BF-A341-86A7-31A7A68C1F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308" y="6332436"/>
            <a:ext cx="2290233" cy="324912"/>
          </a:xfrm>
          <a:prstGeom prst="rect">
            <a:avLst/>
          </a:prstGeom>
        </p:spPr>
      </p:pic>
      <p:sp>
        <p:nvSpPr>
          <p:cNvPr id="3" name="Sisällön paikkamerkki 2">
            <a:extLst>
              <a:ext uri="{FF2B5EF4-FFF2-40B4-BE49-F238E27FC236}">
                <a16:creationId xmlns:a16="http://schemas.microsoft.com/office/drawing/2014/main" id="{2F9C4B64-D2AA-0D44-874E-290EDF3DF6EE}"/>
              </a:ext>
            </a:extLst>
          </p:cNvPr>
          <p:cNvSpPr>
            <a:spLocks noGrp="1"/>
          </p:cNvSpPr>
          <p:nvPr>
            <p:ph sz="quarter" idx="16"/>
          </p:nvPr>
        </p:nvSpPr>
        <p:spPr>
          <a:xfrm>
            <a:off x="8041203" y="2430683"/>
            <a:ext cx="3312597" cy="3662141"/>
          </a:xfrm>
          <a:solidFill>
            <a:schemeClr val="accent1"/>
          </a:solidFill>
          <a:ln>
            <a:noFill/>
          </a:ln>
        </p:spPr>
        <p:txBody>
          <a:bodyPr lIns="144000" tIns="144000" rIns="144000" bIns="144000"/>
          <a:lstStyle>
            <a:lvl1pPr>
              <a:defRPr sz="2000">
                <a:solidFill>
                  <a:schemeClr val="bg1"/>
                </a:solidFill>
              </a:defRPr>
            </a:lvl1pPr>
          </a:lstStyle>
          <a:p>
            <a:pPr lvl="0"/>
            <a:r>
              <a:rPr lang="fi-FI"/>
              <a:t>Muokkaa tekstin perustyylejä napsauttamalla</a:t>
            </a:r>
          </a:p>
        </p:txBody>
      </p:sp>
      <p:sp>
        <p:nvSpPr>
          <p:cNvPr id="12" name="Sisällön paikkamerkki 2">
            <a:extLst>
              <a:ext uri="{FF2B5EF4-FFF2-40B4-BE49-F238E27FC236}">
                <a16:creationId xmlns:a16="http://schemas.microsoft.com/office/drawing/2014/main" id="{47328091-86D3-F74D-93BB-9F45818EFAB1}"/>
              </a:ext>
            </a:extLst>
          </p:cNvPr>
          <p:cNvSpPr>
            <a:spLocks noGrp="1"/>
          </p:cNvSpPr>
          <p:nvPr>
            <p:ph sz="quarter" idx="17"/>
          </p:nvPr>
        </p:nvSpPr>
        <p:spPr>
          <a:xfrm>
            <a:off x="4439701" y="2430683"/>
            <a:ext cx="3312597" cy="3662141"/>
          </a:xfrm>
          <a:solidFill>
            <a:schemeClr val="accent1"/>
          </a:solidFill>
          <a:ln>
            <a:noFill/>
          </a:ln>
        </p:spPr>
        <p:txBody>
          <a:bodyPr lIns="144000" tIns="144000" rIns="144000" bIns="144000"/>
          <a:lstStyle>
            <a:lvl1pPr>
              <a:defRPr sz="2000">
                <a:solidFill>
                  <a:schemeClr val="bg1"/>
                </a:solidFill>
              </a:defRPr>
            </a:lvl1pPr>
          </a:lstStyle>
          <a:p>
            <a:pPr lvl="0"/>
            <a:r>
              <a:rPr lang="fi-FI"/>
              <a:t>Muokkaa tekstin perustyylejä napsauttamalla</a:t>
            </a:r>
          </a:p>
        </p:txBody>
      </p:sp>
      <p:sp>
        <p:nvSpPr>
          <p:cNvPr id="13" name="Sisällön paikkamerkki 2">
            <a:extLst>
              <a:ext uri="{FF2B5EF4-FFF2-40B4-BE49-F238E27FC236}">
                <a16:creationId xmlns:a16="http://schemas.microsoft.com/office/drawing/2014/main" id="{A60B930A-20B9-CD42-9D69-DFF778BC7E8C}"/>
              </a:ext>
            </a:extLst>
          </p:cNvPr>
          <p:cNvSpPr>
            <a:spLocks noGrp="1"/>
          </p:cNvSpPr>
          <p:nvPr>
            <p:ph sz="quarter" idx="18"/>
          </p:nvPr>
        </p:nvSpPr>
        <p:spPr>
          <a:xfrm>
            <a:off x="838200" y="2430683"/>
            <a:ext cx="3312597" cy="3662141"/>
          </a:xfrm>
          <a:solidFill>
            <a:schemeClr val="accent1"/>
          </a:solidFill>
          <a:ln>
            <a:noFill/>
          </a:ln>
        </p:spPr>
        <p:txBody>
          <a:bodyPr lIns="144000" tIns="144000" rIns="144000" bIns="144000"/>
          <a:lstStyle>
            <a:lvl1pPr>
              <a:defRPr sz="2000">
                <a:solidFill>
                  <a:schemeClr val="bg1"/>
                </a:solidFill>
              </a:defRPr>
            </a:lvl1pPr>
          </a:lstStyle>
          <a:p>
            <a:pPr lvl="0"/>
            <a:r>
              <a:rPr lang="fi-FI"/>
              <a:t>Muokkaa tekstin perustyylejä napsauttamalla</a:t>
            </a:r>
          </a:p>
        </p:txBody>
      </p:sp>
      <p:sp>
        <p:nvSpPr>
          <p:cNvPr id="7" name="Tekstin paikkamerkki 2">
            <a:extLst>
              <a:ext uri="{FF2B5EF4-FFF2-40B4-BE49-F238E27FC236}">
                <a16:creationId xmlns:a16="http://schemas.microsoft.com/office/drawing/2014/main" id="{BC3D55C5-B582-6D46-8C19-30CC24FFC6C9}"/>
              </a:ext>
            </a:extLst>
          </p:cNvPr>
          <p:cNvSpPr>
            <a:spLocks noGrp="1"/>
          </p:cNvSpPr>
          <p:nvPr>
            <p:ph type="body" idx="1"/>
          </p:nvPr>
        </p:nvSpPr>
        <p:spPr>
          <a:xfrm>
            <a:off x="839789" y="1737915"/>
            <a:ext cx="3311007" cy="692768"/>
          </a:xfrm>
        </p:spPr>
        <p:txBody>
          <a:bodyPr>
            <a:noAutofit/>
          </a:bodyPr>
          <a:lstStyle>
            <a:lvl1pPr marL="0" indent="0">
              <a:buNone/>
              <a:defRPr sz="2000" b="1">
                <a:solidFill>
                  <a:schemeClr val="tx1"/>
                </a:solidFill>
              </a:defRPr>
            </a:lvl1pPr>
          </a:lstStyle>
          <a:p>
            <a:pPr lvl="0"/>
            <a:r>
              <a:rPr lang="fi-FI"/>
              <a:t>Muokkaa tekstin perustyylejä napsauttamalla</a:t>
            </a:r>
          </a:p>
        </p:txBody>
      </p:sp>
      <p:sp>
        <p:nvSpPr>
          <p:cNvPr id="8" name="Tekstin paikkamerkki 2">
            <a:extLst>
              <a:ext uri="{FF2B5EF4-FFF2-40B4-BE49-F238E27FC236}">
                <a16:creationId xmlns:a16="http://schemas.microsoft.com/office/drawing/2014/main" id="{88DBD2F6-179A-3C49-B5E1-8087FDF3FF93}"/>
              </a:ext>
            </a:extLst>
          </p:cNvPr>
          <p:cNvSpPr>
            <a:spLocks noGrp="1"/>
          </p:cNvSpPr>
          <p:nvPr>
            <p:ph type="body" idx="19"/>
          </p:nvPr>
        </p:nvSpPr>
        <p:spPr>
          <a:xfrm>
            <a:off x="4441291" y="1737915"/>
            <a:ext cx="3311007" cy="692768"/>
          </a:xfrm>
        </p:spPr>
        <p:txBody>
          <a:bodyPr>
            <a:noAutofit/>
          </a:bodyPr>
          <a:lstStyle>
            <a:lvl1pPr marL="0" indent="0">
              <a:buNone/>
              <a:defRPr sz="2000" b="1">
                <a:solidFill>
                  <a:schemeClr val="tx1"/>
                </a:solidFill>
              </a:defRPr>
            </a:lvl1pPr>
          </a:lstStyle>
          <a:p>
            <a:pPr lvl="0"/>
            <a:r>
              <a:rPr lang="fi-FI"/>
              <a:t>Muokkaa tekstin perustyylejä napsauttamalla</a:t>
            </a:r>
          </a:p>
        </p:txBody>
      </p:sp>
      <p:sp>
        <p:nvSpPr>
          <p:cNvPr id="10" name="Tekstin paikkamerkki 2">
            <a:extLst>
              <a:ext uri="{FF2B5EF4-FFF2-40B4-BE49-F238E27FC236}">
                <a16:creationId xmlns:a16="http://schemas.microsoft.com/office/drawing/2014/main" id="{F8422C90-F8A0-974E-BFC6-0006E8DC64EB}"/>
              </a:ext>
            </a:extLst>
          </p:cNvPr>
          <p:cNvSpPr>
            <a:spLocks noGrp="1"/>
          </p:cNvSpPr>
          <p:nvPr>
            <p:ph type="body" idx="20"/>
          </p:nvPr>
        </p:nvSpPr>
        <p:spPr>
          <a:xfrm>
            <a:off x="8041997" y="1737915"/>
            <a:ext cx="3311007" cy="692768"/>
          </a:xfrm>
        </p:spPr>
        <p:txBody>
          <a:bodyPr>
            <a:noAutofit/>
          </a:bodyPr>
          <a:lstStyle>
            <a:lvl1pPr marL="0" indent="0">
              <a:buNone/>
              <a:defRPr sz="2000" b="1">
                <a:solidFill>
                  <a:schemeClr val="tx1"/>
                </a:solidFill>
              </a:defRPr>
            </a:lvl1pPr>
          </a:lstStyle>
          <a:p>
            <a:pPr lvl="0"/>
            <a:r>
              <a:rPr lang="fi-FI"/>
              <a:t>Muokkaa tekstin perustyylejä napsauttamalla</a:t>
            </a:r>
          </a:p>
        </p:txBody>
      </p:sp>
      <p:sp>
        <p:nvSpPr>
          <p:cNvPr id="11" name="Dian numeron paikkamerkki 5"/>
          <p:cNvSpPr>
            <a:spLocks noGrp="1"/>
          </p:cNvSpPr>
          <p:nvPr>
            <p:ph type="sldNum" sz="quarter" idx="4"/>
          </p:nvPr>
        </p:nvSpPr>
        <p:spPr>
          <a:xfrm>
            <a:off x="4220198" y="6307026"/>
            <a:ext cx="2743200" cy="365125"/>
          </a:xfrm>
          <a:prstGeom prst="rect">
            <a:avLst/>
          </a:prstGeom>
        </p:spPr>
        <p:txBody>
          <a:bodyPr vert="horz" lIns="91440" tIns="45720" rIns="91440" bIns="45720" rtlCol="0" anchor="ctr"/>
          <a:lstStyle>
            <a:lvl1pPr algn="r">
              <a:defRPr sz="1200">
                <a:solidFill>
                  <a:schemeClr val="tx1"/>
                </a:solidFill>
              </a:defRPr>
            </a:lvl1pPr>
          </a:lstStyle>
          <a:p>
            <a:fld id="{423ECB79-8B14-4E27-B4C4-31958D4DE7F0}" type="slidenum">
              <a:rPr lang="fi-FI" smtClean="0"/>
              <a:t>‹#›</a:t>
            </a:fld>
            <a:endParaRPr lang="fi-FI"/>
          </a:p>
        </p:txBody>
      </p:sp>
    </p:spTree>
    <p:extLst>
      <p:ext uri="{BB962C8B-B14F-4D97-AF65-F5344CB8AC3E}">
        <p14:creationId xmlns:p14="http://schemas.microsoft.com/office/powerpoint/2010/main" val="27759363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2_kolme sisältökohdetta alaotsikolla">
    <p:spTree>
      <p:nvGrpSpPr>
        <p:cNvPr id="1" name=""/>
        <p:cNvGrpSpPr/>
        <p:nvPr/>
      </p:nvGrpSpPr>
      <p:grpSpPr>
        <a:xfrm>
          <a:off x="0" y="0"/>
          <a:ext cx="0" cy="0"/>
          <a:chOff x="0" y="0"/>
          <a:chExt cx="0" cy="0"/>
        </a:xfrm>
      </p:grpSpPr>
      <p:sp>
        <p:nvSpPr>
          <p:cNvPr id="6" name="Otsikko 1"/>
          <p:cNvSpPr>
            <a:spLocks noGrp="1"/>
          </p:cNvSpPr>
          <p:nvPr>
            <p:ph type="title" hasCustomPrompt="1"/>
          </p:nvPr>
        </p:nvSpPr>
        <p:spPr>
          <a:xfrm>
            <a:off x="838800" y="593177"/>
            <a:ext cx="10514400" cy="894822"/>
          </a:xfrm>
        </p:spPr>
        <p:txBody>
          <a:bodyPr vert="horz" lIns="91440" tIns="45720" rIns="91440" bIns="45720" rtlCol="0" anchor="ctr">
            <a:normAutofit/>
          </a:bodyPr>
          <a:lstStyle>
            <a:lvl1pPr algn="ctr">
              <a:defRPr lang="fi-FI" sz="3200" b="1" dirty="0">
                <a:solidFill>
                  <a:schemeClr val="accent1"/>
                </a:solidFill>
                <a:latin typeface="Bookman Old Style" panose="02050604050505020204" pitchFamily="18" charset="0"/>
              </a:defRPr>
            </a:lvl1pPr>
          </a:lstStyle>
          <a:p>
            <a:pPr lvl="0"/>
            <a:r>
              <a:rPr lang="fi-FI" dirty="0"/>
              <a:t>Muokkaa otsikon </a:t>
            </a:r>
            <a:r>
              <a:rPr lang="fi-FI" dirty="0" err="1"/>
              <a:t>perustyyl</a:t>
            </a:r>
            <a:r>
              <a:rPr lang="fi-FI" dirty="0"/>
              <a:t>. </a:t>
            </a:r>
            <a:r>
              <a:rPr lang="fi-FI" dirty="0" err="1"/>
              <a:t>napsautt</a:t>
            </a:r>
            <a:r>
              <a:rPr lang="fi-FI" dirty="0"/>
              <a:t>.</a:t>
            </a:r>
          </a:p>
        </p:txBody>
      </p:sp>
      <p:pic>
        <p:nvPicPr>
          <p:cNvPr id="9" name="Kuva 8" descr="Kuva, joka sisältää kohteen merkki, kello, piirtäminen&#10;&#10;Kuvaus luotu automaattisesti">
            <a:extLst>
              <a:ext uri="{FF2B5EF4-FFF2-40B4-BE49-F238E27FC236}">
                <a16:creationId xmlns:a16="http://schemas.microsoft.com/office/drawing/2014/main" id="{4B1F4F7E-F3BF-A341-86A7-31A7A68C1F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308" y="6332436"/>
            <a:ext cx="2290233" cy="324912"/>
          </a:xfrm>
          <a:prstGeom prst="rect">
            <a:avLst/>
          </a:prstGeom>
        </p:spPr>
      </p:pic>
      <p:sp>
        <p:nvSpPr>
          <p:cNvPr id="3" name="Sisällön paikkamerkki 2">
            <a:extLst>
              <a:ext uri="{FF2B5EF4-FFF2-40B4-BE49-F238E27FC236}">
                <a16:creationId xmlns:a16="http://schemas.microsoft.com/office/drawing/2014/main" id="{2F9C4B64-D2AA-0D44-874E-290EDF3DF6EE}"/>
              </a:ext>
            </a:extLst>
          </p:cNvPr>
          <p:cNvSpPr>
            <a:spLocks noGrp="1"/>
          </p:cNvSpPr>
          <p:nvPr>
            <p:ph sz="quarter" idx="16"/>
          </p:nvPr>
        </p:nvSpPr>
        <p:spPr>
          <a:xfrm>
            <a:off x="8041203" y="2430683"/>
            <a:ext cx="3312597" cy="3662141"/>
          </a:xfrm>
          <a:solidFill>
            <a:schemeClr val="tx2"/>
          </a:solidFill>
          <a:ln>
            <a:noFill/>
          </a:ln>
        </p:spPr>
        <p:txBody>
          <a:bodyPr lIns="144000" tIns="144000" rIns="144000" bIns="144000"/>
          <a:lstStyle>
            <a:lvl1pPr>
              <a:defRPr sz="2000">
                <a:solidFill>
                  <a:schemeClr val="bg1"/>
                </a:solidFill>
              </a:defRPr>
            </a:lvl1pPr>
          </a:lstStyle>
          <a:p>
            <a:pPr lvl="0"/>
            <a:r>
              <a:rPr lang="fi-FI"/>
              <a:t>Muokkaa tekstin perustyylejä napsauttamalla</a:t>
            </a:r>
          </a:p>
        </p:txBody>
      </p:sp>
      <p:sp>
        <p:nvSpPr>
          <p:cNvPr id="12" name="Sisällön paikkamerkki 2">
            <a:extLst>
              <a:ext uri="{FF2B5EF4-FFF2-40B4-BE49-F238E27FC236}">
                <a16:creationId xmlns:a16="http://schemas.microsoft.com/office/drawing/2014/main" id="{47328091-86D3-F74D-93BB-9F45818EFAB1}"/>
              </a:ext>
            </a:extLst>
          </p:cNvPr>
          <p:cNvSpPr>
            <a:spLocks noGrp="1"/>
          </p:cNvSpPr>
          <p:nvPr>
            <p:ph sz="quarter" idx="17"/>
          </p:nvPr>
        </p:nvSpPr>
        <p:spPr>
          <a:xfrm>
            <a:off x="4439701" y="2430683"/>
            <a:ext cx="3312597" cy="3662141"/>
          </a:xfrm>
          <a:solidFill>
            <a:schemeClr val="tx2"/>
          </a:solidFill>
          <a:ln>
            <a:noFill/>
          </a:ln>
        </p:spPr>
        <p:txBody>
          <a:bodyPr lIns="144000" tIns="144000" rIns="144000" bIns="144000"/>
          <a:lstStyle>
            <a:lvl1pPr>
              <a:defRPr sz="2000">
                <a:solidFill>
                  <a:schemeClr val="bg1"/>
                </a:solidFill>
              </a:defRPr>
            </a:lvl1pPr>
          </a:lstStyle>
          <a:p>
            <a:pPr lvl="0"/>
            <a:r>
              <a:rPr lang="fi-FI"/>
              <a:t>Muokkaa tekstin perustyylejä napsauttamalla</a:t>
            </a:r>
          </a:p>
        </p:txBody>
      </p:sp>
      <p:sp>
        <p:nvSpPr>
          <p:cNvPr id="13" name="Sisällön paikkamerkki 2">
            <a:extLst>
              <a:ext uri="{FF2B5EF4-FFF2-40B4-BE49-F238E27FC236}">
                <a16:creationId xmlns:a16="http://schemas.microsoft.com/office/drawing/2014/main" id="{A60B930A-20B9-CD42-9D69-DFF778BC7E8C}"/>
              </a:ext>
            </a:extLst>
          </p:cNvPr>
          <p:cNvSpPr>
            <a:spLocks noGrp="1"/>
          </p:cNvSpPr>
          <p:nvPr>
            <p:ph sz="quarter" idx="18"/>
          </p:nvPr>
        </p:nvSpPr>
        <p:spPr>
          <a:xfrm>
            <a:off x="838200" y="2430683"/>
            <a:ext cx="3312597" cy="3662141"/>
          </a:xfrm>
          <a:solidFill>
            <a:schemeClr val="tx2"/>
          </a:solidFill>
          <a:ln>
            <a:noFill/>
          </a:ln>
        </p:spPr>
        <p:txBody>
          <a:bodyPr lIns="144000" tIns="144000" rIns="144000" bIns="144000"/>
          <a:lstStyle>
            <a:lvl1pPr>
              <a:defRPr sz="2000">
                <a:solidFill>
                  <a:schemeClr val="bg1"/>
                </a:solidFill>
              </a:defRPr>
            </a:lvl1pPr>
          </a:lstStyle>
          <a:p>
            <a:pPr lvl="0"/>
            <a:r>
              <a:rPr lang="fi-FI"/>
              <a:t>Muokkaa tekstin perustyylejä napsauttamalla</a:t>
            </a:r>
          </a:p>
        </p:txBody>
      </p:sp>
      <p:sp>
        <p:nvSpPr>
          <p:cNvPr id="7" name="Tekstin paikkamerkki 2">
            <a:extLst>
              <a:ext uri="{FF2B5EF4-FFF2-40B4-BE49-F238E27FC236}">
                <a16:creationId xmlns:a16="http://schemas.microsoft.com/office/drawing/2014/main" id="{BC3D55C5-B582-6D46-8C19-30CC24FFC6C9}"/>
              </a:ext>
            </a:extLst>
          </p:cNvPr>
          <p:cNvSpPr>
            <a:spLocks noGrp="1"/>
          </p:cNvSpPr>
          <p:nvPr>
            <p:ph type="body" idx="1"/>
          </p:nvPr>
        </p:nvSpPr>
        <p:spPr>
          <a:xfrm>
            <a:off x="839789" y="1737915"/>
            <a:ext cx="3311007" cy="692768"/>
          </a:xfrm>
        </p:spPr>
        <p:txBody>
          <a:bodyPr>
            <a:noAutofit/>
          </a:bodyPr>
          <a:lstStyle>
            <a:lvl1pPr marL="0" indent="0">
              <a:buNone/>
              <a:defRPr sz="2000" b="1">
                <a:solidFill>
                  <a:schemeClr val="tx1"/>
                </a:solidFill>
              </a:defRPr>
            </a:lvl1pPr>
          </a:lstStyle>
          <a:p>
            <a:pPr lvl="0"/>
            <a:r>
              <a:rPr lang="fi-FI"/>
              <a:t>Muokkaa tekstin perustyylejä napsauttamalla</a:t>
            </a:r>
          </a:p>
        </p:txBody>
      </p:sp>
      <p:sp>
        <p:nvSpPr>
          <p:cNvPr id="8" name="Tekstin paikkamerkki 2">
            <a:extLst>
              <a:ext uri="{FF2B5EF4-FFF2-40B4-BE49-F238E27FC236}">
                <a16:creationId xmlns:a16="http://schemas.microsoft.com/office/drawing/2014/main" id="{88DBD2F6-179A-3C49-B5E1-8087FDF3FF93}"/>
              </a:ext>
            </a:extLst>
          </p:cNvPr>
          <p:cNvSpPr>
            <a:spLocks noGrp="1"/>
          </p:cNvSpPr>
          <p:nvPr>
            <p:ph type="body" idx="19"/>
          </p:nvPr>
        </p:nvSpPr>
        <p:spPr>
          <a:xfrm>
            <a:off x="4441291" y="1737915"/>
            <a:ext cx="3311007" cy="692768"/>
          </a:xfrm>
        </p:spPr>
        <p:txBody>
          <a:bodyPr>
            <a:noAutofit/>
          </a:bodyPr>
          <a:lstStyle>
            <a:lvl1pPr marL="0" indent="0">
              <a:buNone/>
              <a:defRPr sz="2000" b="1">
                <a:solidFill>
                  <a:schemeClr val="tx1"/>
                </a:solidFill>
              </a:defRPr>
            </a:lvl1pPr>
          </a:lstStyle>
          <a:p>
            <a:pPr lvl="0"/>
            <a:r>
              <a:rPr lang="fi-FI"/>
              <a:t>Muokkaa tekstin perustyylejä napsauttamalla</a:t>
            </a:r>
          </a:p>
        </p:txBody>
      </p:sp>
      <p:sp>
        <p:nvSpPr>
          <p:cNvPr id="10" name="Tekstin paikkamerkki 2">
            <a:extLst>
              <a:ext uri="{FF2B5EF4-FFF2-40B4-BE49-F238E27FC236}">
                <a16:creationId xmlns:a16="http://schemas.microsoft.com/office/drawing/2014/main" id="{F8422C90-F8A0-974E-BFC6-0006E8DC64EB}"/>
              </a:ext>
            </a:extLst>
          </p:cNvPr>
          <p:cNvSpPr>
            <a:spLocks noGrp="1"/>
          </p:cNvSpPr>
          <p:nvPr>
            <p:ph type="body" idx="20"/>
          </p:nvPr>
        </p:nvSpPr>
        <p:spPr>
          <a:xfrm>
            <a:off x="8041997" y="1737915"/>
            <a:ext cx="3311007" cy="692768"/>
          </a:xfrm>
        </p:spPr>
        <p:txBody>
          <a:bodyPr>
            <a:noAutofit/>
          </a:bodyPr>
          <a:lstStyle>
            <a:lvl1pPr marL="0" indent="0">
              <a:buNone/>
              <a:defRPr sz="2000" b="1">
                <a:solidFill>
                  <a:schemeClr val="tx1"/>
                </a:solidFill>
              </a:defRPr>
            </a:lvl1pPr>
          </a:lstStyle>
          <a:p>
            <a:pPr lvl="0"/>
            <a:r>
              <a:rPr lang="fi-FI"/>
              <a:t>Muokkaa tekstin perustyylejä napsauttamalla</a:t>
            </a:r>
          </a:p>
        </p:txBody>
      </p:sp>
      <p:sp>
        <p:nvSpPr>
          <p:cNvPr id="11" name="Dian numeron paikkamerkki 5"/>
          <p:cNvSpPr>
            <a:spLocks noGrp="1"/>
          </p:cNvSpPr>
          <p:nvPr>
            <p:ph type="sldNum" sz="quarter" idx="4"/>
          </p:nvPr>
        </p:nvSpPr>
        <p:spPr>
          <a:xfrm>
            <a:off x="4220198" y="6307026"/>
            <a:ext cx="2743200" cy="365125"/>
          </a:xfrm>
          <a:prstGeom prst="rect">
            <a:avLst/>
          </a:prstGeom>
        </p:spPr>
        <p:txBody>
          <a:bodyPr vert="horz" lIns="91440" tIns="45720" rIns="91440" bIns="45720" rtlCol="0" anchor="ctr"/>
          <a:lstStyle>
            <a:lvl1pPr algn="r">
              <a:defRPr sz="1200">
                <a:solidFill>
                  <a:schemeClr val="tx1"/>
                </a:solidFill>
              </a:defRPr>
            </a:lvl1pPr>
          </a:lstStyle>
          <a:p>
            <a:fld id="{423ECB79-8B14-4E27-B4C4-31958D4DE7F0}" type="slidenum">
              <a:rPr lang="fi-FI" smtClean="0"/>
              <a:t>‹#›</a:t>
            </a:fld>
            <a:endParaRPr lang="fi-FI"/>
          </a:p>
        </p:txBody>
      </p:sp>
    </p:spTree>
    <p:extLst>
      <p:ext uri="{BB962C8B-B14F-4D97-AF65-F5344CB8AC3E}">
        <p14:creationId xmlns:p14="http://schemas.microsoft.com/office/powerpoint/2010/main" val="7933890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3_kolme sisältökohdetta alaotsikolla">
    <p:spTree>
      <p:nvGrpSpPr>
        <p:cNvPr id="1" name=""/>
        <p:cNvGrpSpPr/>
        <p:nvPr/>
      </p:nvGrpSpPr>
      <p:grpSpPr>
        <a:xfrm>
          <a:off x="0" y="0"/>
          <a:ext cx="0" cy="0"/>
          <a:chOff x="0" y="0"/>
          <a:chExt cx="0" cy="0"/>
        </a:xfrm>
      </p:grpSpPr>
      <p:sp>
        <p:nvSpPr>
          <p:cNvPr id="6" name="Otsikko 1"/>
          <p:cNvSpPr>
            <a:spLocks noGrp="1"/>
          </p:cNvSpPr>
          <p:nvPr>
            <p:ph type="title" hasCustomPrompt="1"/>
          </p:nvPr>
        </p:nvSpPr>
        <p:spPr>
          <a:xfrm>
            <a:off x="838800" y="593177"/>
            <a:ext cx="10514400" cy="894822"/>
          </a:xfrm>
        </p:spPr>
        <p:txBody>
          <a:bodyPr vert="horz" lIns="91440" tIns="45720" rIns="91440" bIns="45720" rtlCol="0" anchor="ctr">
            <a:normAutofit/>
          </a:bodyPr>
          <a:lstStyle>
            <a:lvl1pPr algn="ctr">
              <a:defRPr lang="fi-FI" sz="3200" b="1" dirty="0">
                <a:solidFill>
                  <a:schemeClr val="accent1"/>
                </a:solidFill>
                <a:latin typeface="Bookman Old Style" panose="02050604050505020204" pitchFamily="18" charset="0"/>
              </a:defRPr>
            </a:lvl1pPr>
          </a:lstStyle>
          <a:p>
            <a:pPr lvl="0"/>
            <a:r>
              <a:rPr lang="fi-FI" dirty="0"/>
              <a:t>Muokkaa otsikon </a:t>
            </a:r>
            <a:r>
              <a:rPr lang="fi-FI" dirty="0" err="1"/>
              <a:t>perustyyl</a:t>
            </a:r>
            <a:r>
              <a:rPr lang="fi-FI" dirty="0"/>
              <a:t>. </a:t>
            </a:r>
            <a:r>
              <a:rPr lang="fi-FI" dirty="0" err="1"/>
              <a:t>napsautt</a:t>
            </a:r>
            <a:r>
              <a:rPr lang="fi-FI" dirty="0"/>
              <a:t>.</a:t>
            </a:r>
          </a:p>
        </p:txBody>
      </p:sp>
      <p:pic>
        <p:nvPicPr>
          <p:cNvPr id="9" name="Kuva 8" descr="Kuva, joka sisältää kohteen merkki, kello, piirtäminen&#10;&#10;Kuvaus luotu automaattisesti">
            <a:extLst>
              <a:ext uri="{FF2B5EF4-FFF2-40B4-BE49-F238E27FC236}">
                <a16:creationId xmlns:a16="http://schemas.microsoft.com/office/drawing/2014/main" id="{4B1F4F7E-F3BF-A341-86A7-31A7A68C1F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308" y="6332436"/>
            <a:ext cx="2290233" cy="324912"/>
          </a:xfrm>
          <a:prstGeom prst="rect">
            <a:avLst/>
          </a:prstGeom>
        </p:spPr>
      </p:pic>
      <p:sp>
        <p:nvSpPr>
          <p:cNvPr id="3" name="Sisällön paikkamerkki 2">
            <a:extLst>
              <a:ext uri="{FF2B5EF4-FFF2-40B4-BE49-F238E27FC236}">
                <a16:creationId xmlns:a16="http://schemas.microsoft.com/office/drawing/2014/main" id="{2F9C4B64-D2AA-0D44-874E-290EDF3DF6EE}"/>
              </a:ext>
            </a:extLst>
          </p:cNvPr>
          <p:cNvSpPr>
            <a:spLocks noGrp="1"/>
          </p:cNvSpPr>
          <p:nvPr>
            <p:ph sz="quarter" idx="16"/>
          </p:nvPr>
        </p:nvSpPr>
        <p:spPr>
          <a:xfrm>
            <a:off x="8041203" y="2430683"/>
            <a:ext cx="3312597" cy="3662141"/>
          </a:xfrm>
          <a:solidFill>
            <a:schemeClr val="accent6"/>
          </a:solidFill>
          <a:ln>
            <a:noFill/>
          </a:ln>
        </p:spPr>
        <p:txBody>
          <a:bodyPr lIns="144000" tIns="144000" rIns="144000" bIns="144000"/>
          <a:lstStyle>
            <a:lvl1pPr>
              <a:defRPr sz="2000">
                <a:solidFill>
                  <a:schemeClr val="bg1"/>
                </a:solidFill>
              </a:defRPr>
            </a:lvl1pPr>
          </a:lstStyle>
          <a:p>
            <a:pPr lvl="0"/>
            <a:r>
              <a:rPr lang="fi-FI"/>
              <a:t>Muokkaa tekstin perustyylejä napsauttamalla</a:t>
            </a:r>
          </a:p>
        </p:txBody>
      </p:sp>
      <p:sp>
        <p:nvSpPr>
          <p:cNvPr id="12" name="Sisällön paikkamerkki 2">
            <a:extLst>
              <a:ext uri="{FF2B5EF4-FFF2-40B4-BE49-F238E27FC236}">
                <a16:creationId xmlns:a16="http://schemas.microsoft.com/office/drawing/2014/main" id="{47328091-86D3-F74D-93BB-9F45818EFAB1}"/>
              </a:ext>
            </a:extLst>
          </p:cNvPr>
          <p:cNvSpPr>
            <a:spLocks noGrp="1"/>
          </p:cNvSpPr>
          <p:nvPr>
            <p:ph sz="quarter" idx="17"/>
          </p:nvPr>
        </p:nvSpPr>
        <p:spPr>
          <a:xfrm>
            <a:off x="4439701" y="2430683"/>
            <a:ext cx="3312597" cy="3662141"/>
          </a:xfrm>
          <a:solidFill>
            <a:schemeClr val="accent6"/>
          </a:solidFill>
          <a:ln>
            <a:noFill/>
          </a:ln>
        </p:spPr>
        <p:txBody>
          <a:bodyPr lIns="144000" tIns="144000" rIns="144000" bIns="144000"/>
          <a:lstStyle>
            <a:lvl1pPr>
              <a:defRPr sz="2000">
                <a:solidFill>
                  <a:schemeClr val="bg1"/>
                </a:solidFill>
              </a:defRPr>
            </a:lvl1pPr>
          </a:lstStyle>
          <a:p>
            <a:pPr lvl="0"/>
            <a:r>
              <a:rPr lang="fi-FI"/>
              <a:t>Muokkaa tekstin perustyylejä napsauttamalla</a:t>
            </a:r>
          </a:p>
        </p:txBody>
      </p:sp>
      <p:sp>
        <p:nvSpPr>
          <p:cNvPr id="13" name="Sisällön paikkamerkki 2">
            <a:extLst>
              <a:ext uri="{FF2B5EF4-FFF2-40B4-BE49-F238E27FC236}">
                <a16:creationId xmlns:a16="http://schemas.microsoft.com/office/drawing/2014/main" id="{A60B930A-20B9-CD42-9D69-DFF778BC7E8C}"/>
              </a:ext>
            </a:extLst>
          </p:cNvPr>
          <p:cNvSpPr>
            <a:spLocks noGrp="1"/>
          </p:cNvSpPr>
          <p:nvPr>
            <p:ph sz="quarter" idx="18"/>
          </p:nvPr>
        </p:nvSpPr>
        <p:spPr>
          <a:xfrm>
            <a:off x="838200" y="2430683"/>
            <a:ext cx="3312597" cy="3662141"/>
          </a:xfrm>
          <a:solidFill>
            <a:schemeClr val="accent6"/>
          </a:solidFill>
          <a:ln>
            <a:noFill/>
          </a:ln>
        </p:spPr>
        <p:txBody>
          <a:bodyPr lIns="144000" tIns="144000" rIns="144000" bIns="144000"/>
          <a:lstStyle>
            <a:lvl1pPr>
              <a:defRPr sz="2000">
                <a:solidFill>
                  <a:schemeClr val="bg1"/>
                </a:solidFill>
              </a:defRPr>
            </a:lvl1pPr>
          </a:lstStyle>
          <a:p>
            <a:pPr lvl="0"/>
            <a:r>
              <a:rPr lang="fi-FI"/>
              <a:t>Muokkaa tekstin perustyylejä napsauttamalla</a:t>
            </a:r>
          </a:p>
        </p:txBody>
      </p:sp>
      <p:sp>
        <p:nvSpPr>
          <p:cNvPr id="7" name="Tekstin paikkamerkki 2">
            <a:extLst>
              <a:ext uri="{FF2B5EF4-FFF2-40B4-BE49-F238E27FC236}">
                <a16:creationId xmlns:a16="http://schemas.microsoft.com/office/drawing/2014/main" id="{BC3D55C5-B582-6D46-8C19-30CC24FFC6C9}"/>
              </a:ext>
            </a:extLst>
          </p:cNvPr>
          <p:cNvSpPr>
            <a:spLocks noGrp="1"/>
          </p:cNvSpPr>
          <p:nvPr>
            <p:ph type="body" idx="1"/>
          </p:nvPr>
        </p:nvSpPr>
        <p:spPr>
          <a:xfrm>
            <a:off x="839789" y="1737915"/>
            <a:ext cx="3311007" cy="692768"/>
          </a:xfrm>
        </p:spPr>
        <p:txBody>
          <a:bodyPr>
            <a:noAutofit/>
          </a:bodyPr>
          <a:lstStyle>
            <a:lvl1pPr marL="0" indent="0">
              <a:buNone/>
              <a:defRPr sz="2000" b="1">
                <a:solidFill>
                  <a:schemeClr val="tx1"/>
                </a:solidFill>
              </a:defRPr>
            </a:lvl1pPr>
          </a:lstStyle>
          <a:p>
            <a:pPr lvl="0"/>
            <a:r>
              <a:rPr lang="fi-FI"/>
              <a:t>Muokkaa tekstin perustyylejä napsauttamalla</a:t>
            </a:r>
          </a:p>
        </p:txBody>
      </p:sp>
      <p:sp>
        <p:nvSpPr>
          <p:cNvPr id="8" name="Tekstin paikkamerkki 2">
            <a:extLst>
              <a:ext uri="{FF2B5EF4-FFF2-40B4-BE49-F238E27FC236}">
                <a16:creationId xmlns:a16="http://schemas.microsoft.com/office/drawing/2014/main" id="{88DBD2F6-179A-3C49-B5E1-8087FDF3FF93}"/>
              </a:ext>
            </a:extLst>
          </p:cNvPr>
          <p:cNvSpPr>
            <a:spLocks noGrp="1"/>
          </p:cNvSpPr>
          <p:nvPr>
            <p:ph type="body" idx="19"/>
          </p:nvPr>
        </p:nvSpPr>
        <p:spPr>
          <a:xfrm>
            <a:off x="4441291" y="1737915"/>
            <a:ext cx="3311007" cy="692768"/>
          </a:xfrm>
        </p:spPr>
        <p:txBody>
          <a:bodyPr>
            <a:noAutofit/>
          </a:bodyPr>
          <a:lstStyle>
            <a:lvl1pPr marL="0" indent="0">
              <a:buNone/>
              <a:defRPr sz="2000" b="1">
                <a:solidFill>
                  <a:schemeClr val="tx1"/>
                </a:solidFill>
              </a:defRPr>
            </a:lvl1pPr>
          </a:lstStyle>
          <a:p>
            <a:pPr lvl="0"/>
            <a:r>
              <a:rPr lang="fi-FI"/>
              <a:t>Muokkaa tekstin perustyylejä napsauttamalla</a:t>
            </a:r>
          </a:p>
        </p:txBody>
      </p:sp>
      <p:sp>
        <p:nvSpPr>
          <p:cNvPr id="10" name="Tekstin paikkamerkki 2">
            <a:extLst>
              <a:ext uri="{FF2B5EF4-FFF2-40B4-BE49-F238E27FC236}">
                <a16:creationId xmlns:a16="http://schemas.microsoft.com/office/drawing/2014/main" id="{F8422C90-F8A0-974E-BFC6-0006E8DC64EB}"/>
              </a:ext>
            </a:extLst>
          </p:cNvPr>
          <p:cNvSpPr>
            <a:spLocks noGrp="1"/>
          </p:cNvSpPr>
          <p:nvPr>
            <p:ph type="body" idx="20"/>
          </p:nvPr>
        </p:nvSpPr>
        <p:spPr>
          <a:xfrm>
            <a:off x="8041997" y="1737915"/>
            <a:ext cx="3311007" cy="692768"/>
          </a:xfrm>
        </p:spPr>
        <p:txBody>
          <a:bodyPr>
            <a:noAutofit/>
          </a:bodyPr>
          <a:lstStyle>
            <a:lvl1pPr marL="0" indent="0">
              <a:buNone/>
              <a:defRPr sz="2000" b="1">
                <a:solidFill>
                  <a:schemeClr val="tx1"/>
                </a:solidFill>
              </a:defRPr>
            </a:lvl1pPr>
          </a:lstStyle>
          <a:p>
            <a:pPr lvl="0"/>
            <a:r>
              <a:rPr lang="fi-FI"/>
              <a:t>Muokkaa tekstin perustyylejä napsauttamalla</a:t>
            </a:r>
          </a:p>
        </p:txBody>
      </p:sp>
      <p:sp>
        <p:nvSpPr>
          <p:cNvPr id="11" name="Dian numeron paikkamerkki 5"/>
          <p:cNvSpPr>
            <a:spLocks noGrp="1"/>
          </p:cNvSpPr>
          <p:nvPr>
            <p:ph type="sldNum" sz="quarter" idx="4"/>
          </p:nvPr>
        </p:nvSpPr>
        <p:spPr>
          <a:xfrm>
            <a:off x="4220198" y="6307026"/>
            <a:ext cx="2743200" cy="365125"/>
          </a:xfrm>
          <a:prstGeom prst="rect">
            <a:avLst/>
          </a:prstGeom>
        </p:spPr>
        <p:txBody>
          <a:bodyPr vert="horz" lIns="91440" tIns="45720" rIns="91440" bIns="45720" rtlCol="0" anchor="ctr"/>
          <a:lstStyle>
            <a:lvl1pPr algn="r">
              <a:defRPr sz="1200">
                <a:solidFill>
                  <a:schemeClr val="tx1"/>
                </a:solidFill>
              </a:defRPr>
            </a:lvl1pPr>
          </a:lstStyle>
          <a:p>
            <a:fld id="{423ECB79-8B14-4E27-B4C4-31958D4DE7F0}" type="slidenum">
              <a:rPr lang="fi-FI" smtClean="0"/>
              <a:t>‹#›</a:t>
            </a:fld>
            <a:endParaRPr lang="fi-FI"/>
          </a:p>
        </p:txBody>
      </p:sp>
    </p:spTree>
    <p:extLst>
      <p:ext uri="{BB962C8B-B14F-4D97-AF65-F5344CB8AC3E}">
        <p14:creationId xmlns:p14="http://schemas.microsoft.com/office/powerpoint/2010/main" val="33233062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1_useita sisältökohteita">
    <p:spTree>
      <p:nvGrpSpPr>
        <p:cNvPr id="1" name=""/>
        <p:cNvGrpSpPr/>
        <p:nvPr/>
      </p:nvGrpSpPr>
      <p:grpSpPr>
        <a:xfrm>
          <a:off x="0" y="0"/>
          <a:ext cx="0" cy="0"/>
          <a:chOff x="0" y="0"/>
          <a:chExt cx="0" cy="0"/>
        </a:xfrm>
      </p:grpSpPr>
      <p:sp>
        <p:nvSpPr>
          <p:cNvPr id="2" name="Suorakulmio 1">
            <a:extLst>
              <a:ext uri="{FF2B5EF4-FFF2-40B4-BE49-F238E27FC236}">
                <a16:creationId xmlns:a16="http://schemas.microsoft.com/office/drawing/2014/main" id="{D8117A79-4BE1-4241-8C55-EA1D1A088419}"/>
              </a:ext>
            </a:extLst>
          </p:cNvPr>
          <p:cNvSpPr/>
          <p:nvPr/>
        </p:nvSpPr>
        <p:spPr>
          <a:xfrm>
            <a:off x="0" y="0"/>
            <a:ext cx="415079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 name="Otsikko 1"/>
          <p:cNvSpPr>
            <a:spLocks noGrp="1"/>
          </p:cNvSpPr>
          <p:nvPr>
            <p:ph type="title" hasCustomPrompt="1"/>
          </p:nvPr>
        </p:nvSpPr>
        <p:spPr>
          <a:xfrm>
            <a:off x="838800" y="683394"/>
            <a:ext cx="2818801" cy="1934678"/>
          </a:xfrm>
        </p:spPr>
        <p:txBody>
          <a:bodyPr vert="horz" lIns="91440" tIns="45720" rIns="91440" bIns="45720" rtlCol="0" anchor="b" anchorCtr="0">
            <a:normAutofit/>
          </a:bodyPr>
          <a:lstStyle>
            <a:lvl1pPr algn="l">
              <a:defRPr lang="fi-FI" sz="3200" b="1" dirty="0">
                <a:solidFill>
                  <a:schemeClr val="bg1"/>
                </a:solidFill>
                <a:latin typeface="Bookman Old Style" panose="02050604050505020204" pitchFamily="18" charset="0"/>
              </a:defRPr>
            </a:lvl1pPr>
          </a:lstStyle>
          <a:p>
            <a:pPr lvl="0"/>
            <a:r>
              <a:rPr lang="fi-FI" dirty="0"/>
              <a:t>Muokkaa otsikon </a:t>
            </a:r>
            <a:r>
              <a:rPr lang="fi-FI" dirty="0" err="1"/>
              <a:t>perustyyl</a:t>
            </a:r>
            <a:r>
              <a:rPr lang="fi-FI" dirty="0"/>
              <a:t>. </a:t>
            </a:r>
            <a:r>
              <a:rPr lang="fi-FI" dirty="0" err="1"/>
              <a:t>napsautt</a:t>
            </a:r>
            <a:r>
              <a:rPr lang="fi-FI" dirty="0"/>
              <a:t>.</a:t>
            </a:r>
          </a:p>
        </p:txBody>
      </p:sp>
      <p:pic>
        <p:nvPicPr>
          <p:cNvPr id="9" name="Kuva 8" descr="Kuva, joka sisältää kohteen merkki, kello, piirtäminen&#10;&#10;Kuvaus luotu automaattisesti">
            <a:extLst>
              <a:ext uri="{FF2B5EF4-FFF2-40B4-BE49-F238E27FC236}">
                <a16:creationId xmlns:a16="http://schemas.microsoft.com/office/drawing/2014/main" id="{4B1F4F7E-F3BF-A341-86A7-31A7A68C1F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308" y="6332436"/>
            <a:ext cx="2290233" cy="324912"/>
          </a:xfrm>
          <a:prstGeom prst="rect">
            <a:avLst/>
          </a:prstGeom>
        </p:spPr>
      </p:pic>
      <p:sp>
        <p:nvSpPr>
          <p:cNvPr id="3" name="Sisällön paikkamerkki 2">
            <a:extLst>
              <a:ext uri="{FF2B5EF4-FFF2-40B4-BE49-F238E27FC236}">
                <a16:creationId xmlns:a16="http://schemas.microsoft.com/office/drawing/2014/main" id="{2F9C4B64-D2AA-0D44-874E-290EDF3DF6EE}"/>
              </a:ext>
            </a:extLst>
          </p:cNvPr>
          <p:cNvSpPr>
            <a:spLocks noGrp="1"/>
          </p:cNvSpPr>
          <p:nvPr>
            <p:ph sz="quarter" idx="16"/>
          </p:nvPr>
        </p:nvSpPr>
        <p:spPr>
          <a:xfrm>
            <a:off x="8041203" y="683394"/>
            <a:ext cx="3312597" cy="5409431"/>
          </a:xfrm>
          <a:solidFill>
            <a:schemeClr val="accent6">
              <a:lumMod val="20000"/>
              <a:lumOff val="80000"/>
            </a:schemeClr>
          </a:solidFill>
          <a:ln>
            <a:noFill/>
          </a:ln>
        </p:spPr>
        <p:txBody>
          <a:bodyPr lIns="144000" tIns="144000" rIns="144000" bIns="144000"/>
          <a:lstStyle>
            <a:lvl1pPr>
              <a:defRPr sz="2000"/>
            </a:lvl1pPr>
          </a:lstStyle>
          <a:p>
            <a:pPr lvl="0"/>
            <a:r>
              <a:rPr lang="fi-FI"/>
              <a:t>Muokkaa tekstin perustyylejä napsauttamalla</a:t>
            </a:r>
          </a:p>
        </p:txBody>
      </p:sp>
      <p:sp>
        <p:nvSpPr>
          <p:cNvPr id="12" name="Sisällön paikkamerkki 2">
            <a:extLst>
              <a:ext uri="{FF2B5EF4-FFF2-40B4-BE49-F238E27FC236}">
                <a16:creationId xmlns:a16="http://schemas.microsoft.com/office/drawing/2014/main" id="{47328091-86D3-F74D-93BB-9F45818EFAB1}"/>
              </a:ext>
            </a:extLst>
          </p:cNvPr>
          <p:cNvSpPr>
            <a:spLocks noGrp="1"/>
          </p:cNvSpPr>
          <p:nvPr>
            <p:ph sz="quarter" idx="17"/>
          </p:nvPr>
        </p:nvSpPr>
        <p:spPr>
          <a:xfrm>
            <a:off x="4439701" y="683394"/>
            <a:ext cx="3312597" cy="5409431"/>
          </a:xfrm>
          <a:solidFill>
            <a:schemeClr val="accent6">
              <a:lumMod val="20000"/>
              <a:lumOff val="80000"/>
            </a:schemeClr>
          </a:solidFill>
          <a:ln>
            <a:noFill/>
          </a:ln>
        </p:spPr>
        <p:txBody>
          <a:bodyPr lIns="144000" tIns="144000" rIns="144000" bIns="144000"/>
          <a:lstStyle>
            <a:lvl1pPr>
              <a:defRPr sz="2000"/>
            </a:lvl1pPr>
          </a:lstStyle>
          <a:p>
            <a:pPr lvl="0"/>
            <a:r>
              <a:rPr lang="fi-FI"/>
              <a:t>Muokkaa tekstin perustyylejä napsauttamalla</a:t>
            </a:r>
          </a:p>
        </p:txBody>
      </p:sp>
      <p:sp>
        <p:nvSpPr>
          <p:cNvPr id="13" name="Sisällön paikkamerkki 2">
            <a:extLst>
              <a:ext uri="{FF2B5EF4-FFF2-40B4-BE49-F238E27FC236}">
                <a16:creationId xmlns:a16="http://schemas.microsoft.com/office/drawing/2014/main" id="{A60B930A-20B9-CD42-9D69-DFF778BC7E8C}"/>
              </a:ext>
            </a:extLst>
          </p:cNvPr>
          <p:cNvSpPr>
            <a:spLocks noGrp="1"/>
          </p:cNvSpPr>
          <p:nvPr>
            <p:ph sz="quarter" idx="18"/>
          </p:nvPr>
        </p:nvSpPr>
        <p:spPr>
          <a:xfrm>
            <a:off x="838201" y="2781701"/>
            <a:ext cx="2819400" cy="3311124"/>
          </a:xfrm>
          <a:noFill/>
          <a:ln>
            <a:noFill/>
          </a:ln>
        </p:spPr>
        <p:txBody>
          <a:bodyPr lIns="144000" tIns="144000" rIns="144000" bIns="144000"/>
          <a:lstStyle>
            <a:lvl1pPr marL="0" indent="0">
              <a:buNone/>
              <a:defRPr sz="2000">
                <a:solidFill>
                  <a:schemeClr val="bg1"/>
                </a:solidFill>
              </a:defRPr>
            </a:lvl1pPr>
          </a:lstStyle>
          <a:p>
            <a:pPr lvl="0"/>
            <a:r>
              <a:rPr lang="fi-FI"/>
              <a:t>Muokkaa tekstin perustyylejä napsauttamalla</a:t>
            </a:r>
          </a:p>
        </p:txBody>
      </p:sp>
      <p:sp>
        <p:nvSpPr>
          <p:cNvPr id="8" name="Dian numeron paikkamerkki 5"/>
          <p:cNvSpPr>
            <a:spLocks noGrp="1"/>
          </p:cNvSpPr>
          <p:nvPr>
            <p:ph type="sldNum" sz="quarter" idx="4"/>
          </p:nvPr>
        </p:nvSpPr>
        <p:spPr>
          <a:xfrm>
            <a:off x="4220198" y="6307026"/>
            <a:ext cx="2743200" cy="365125"/>
          </a:xfrm>
          <a:prstGeom prst="rect">
            <a:avLst/>
          </a:prstGeom>
        </p:spPr>
        <p:txBody>
          <a:bodyPr vert="horz" lIns="91440" tIns="45720" rIns="91440" bIns="45720" rtlCol="0" anchor="ctr"/>
          <a:lstStyle>
            <a:lvl1pPr algn="r">
              <a:defRPr sz="1200">
                <a:solidFill>
                  <a:schemeClr val="tx1"/>
                </a:solidFill>
              </a:defRPr>
            </a:lvl1pPr>
          </a:lstStyle>
          <a:p>
            <a:fld id="{423ECB79-8B14-4E27-B4C4-31958D4DE7F0}" type="slidenum">
              <a:rPr lang="fi-FI" smtClean="0"/>
              <a:t>‹#›</a:t>
            </a:fld>
            <a:endParaRPr lang="fi-FI"/>
          </a:p>
        </p:txBody>
      </p:sp>
    </p:spTree>
    <p:extLst>
      <p:ext uri="{BB962C8B-B14F-4D97-AF65-F5344CB8AC3E}">
        <p14:creationId xmlns:p14="http://schemas.microsoft.com/office/powerpoint/2010/main" val="1386633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3_Otsikkodia">
    <p:bg>
      <p:bgPr>
        <a:solidFill>
          <a:srgbClr val="E84E0F"/>
        </a:solidFill>
        <a:effectLst/>
      </p:bgPr>
    </p:bg>
    <p:spTree>
      <p:nvGrpSpPr>
        <p:cNvPr id="1" name=""/>
        <p:cNvGrpSpPr/>
        <p:nvPr/>
      </p:nvGrpSpPr>
      <p:grpSpPr>
        <a:xfrm>
          <a:off x="0" y="0"/>
          <a:ext cx="0" cy="0"/>
          <a:chOff x="0" y="0"/>
          <a:chExt cx="0" cy="0"/>
        </a:xfrm>
      </p:grpSpPr>
      <p:sp>
        <p:nvSpPr>
          <p:cNvPr id="2" name="Otsikko 1"/>
          <p:cNvSpPr>
            <a:spLocks noGrp="1"/>
          </p:cNvSpPr>
          <p:nvPr>
            <p:ph type="ctrTitle" hasCustomPrompt="1"/>
          </p:nvPr>
        </p:nvSpPr>
        <p:spPr>
          <a:xfrm>
            <a:off x="1524000" y="1041400"/>
            <a:ext cx="9144000" cy="2387600"/>
          </a:xfrm>
        </p:spPr>
        <p:txBody>
          <a:bodyPr vert="horz" lIns="91440" tIns="45720" rIns="91440" bIns="45720" rtlCol="0" anchor="b">
            <a:normAutofit/>
          </a:bodyPr>
          <a:lstStyle>
            <a:lvl1pPr algn="l">
              <a:defRPr lang="fi-FI" sz="4000" b="1" dirty="0">
                <a:solidFill>
                  <a:schemeClr val="bg1"/>
                </a:solidFill>
                <a:latin typeface="Bookman Old Style" panose="02050604050505020204" pitchFamily="18" charset="0"/>
              </a:defRPr>
            </a:lvl1pPr>
          </a:lstStyle>
          <a:p>
            <a:pPr lvl="0" algn="ctr"/>
            <a:r>
              <a:rPr lang="fi-FI" dirty="0"/>
              <a:t>Muokkaa otsikon </a:t>
            </a:r>
            <a:r>
              <a:rPr lang="fi-FI" dirty="0" err="1"/>
              <a:t>perustyyl</a:t>
            </a:r>
            <a:r>
              <a:rPr lang="fi-FI" dirty="0"/>
              <a:t>. </a:t>
            </a:r>
            <a:r>
              <a:rPr lang="fi-FI" dirty="0" err="1"/>
              <a:t>napsautt</a:t>
            </a:r>
            <a:r>
              <a:rPr lang="fi-FI" dirty="0"/>
              <a:t>.</a:t>
            </a:r>
          </a:p>
        </p:txBody>
      </p:sp>
      <p:sp>
        <p:nvSpPr>
          <p:cNvPr id="3" name="Alaotsikko 2"/>
          <p:cNvSpPr>
            <a:spLocks noGrp="1"/>
          </p:cNvSpPr>
          <p:nvPr>
            <p:ph type="subTitle" idx="1"/>
          </p:nvPr>
        </p:nvSpPr>
        <p:spPr>
          <a:xfrm>
            <a:off x="1524000" y="3593572"/>
            <a:ext cx="9144000" cy="1160462"/>
          </a:xfrm>
        </p:spPr>
        <p:txBody>
          <a:bodyPr/>
          <a:lstStyle>
            <a:lvl1pPr marL="0" indent="0" algn="ctr">
              <a:buNone/>
              <a:defRPr sz="2400">
                <a:solidFill>
                  <a:schemeClr val="bg1"/>
                </a:solidFill>
                <a:latin typeface="Bookman Old Style" panose="020506040505050202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pic>
        <p:nvPicPr>
          <p:cNvPr id="6" name="Kuva 5">
            <a:extLst>
              <a:ext uri="{FF2B5EF4-FFF2-40B4-BE49-F238E27FC236}">
                <a16:creationId xmlns:a16="http://schemas.microsoft.com/office/drawing/2014/main" id="{F85FC5FD-46DB-DC47-B2F9-DE74DE8D55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6459" y="6332436"/>
            <a:ext cx="2290233" cy="324912"/>
          </a:xfrm>
          <a:prstGeom prst="rect">
            <a:avLst/>
          </a:prstGeom>
        </p:spPr>
      </p:pic>
      <p:pic>
        <p:nvPicPr>
          <p:cNvPr id="7" name="Kuva 6" descr="Kuva, joka sisältää kohteen piirtäminen&#10;&#10;Kuvaus luotu automaattisesti">
            <a:extLst>
              <a:ext uri="{FF2B5EF4-FFF2-40B4-BE49-F238E27FC236}">
                <a16:creationId xmlns:a16="http://schemas.microsoft.com/office/drawing/2014/main" id="{288F0AB4-EB25-2C4A-A16B-DC12979400A5}"/>
              </a:ext>
            </a:extLst>
          </p:cNvPr>
          <p:cNvPicPr>
            <a:picLocks noChangeAspect="1"/>
          </p:cNvPicPr>
          <p:nvPr/>
        </p:nvPicPr>
        <p:blipFill>
          <a:blip r:embed="rId3" cstate="print">
            <a:biLevel thresh="25000"/>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9858345" y="6341121"/>
            <a:ext cx="1987196" cy="307542"/>
          </a:xfrm>
          <a:prstGeom prst="rect">
            <a:avLst/>
          </a:prstGeom>
          <a:noFill/>
        </p:spPr>
      </p:pic>
      <p:sp>
        <p:nvSpPr>
          <p:cNvPr id="10" name="Dian numeron paikkamerkki 5"/>
          <p:cNvSpPr>
            <a:spLocks noGrp="1"/>
          </p:cNvSpPr>
          <p:nvPr>
            <p:ph type="sldNum" sz="quarter" idx="4"/>
          </p:nvPr>
        </p:nvSpPr>
        <p:spPr>
          <a:xfrm>
            <a:off x="4531360" y="6341121"/>
            <a:ext cx="2743200" cy="365125"/>
          </a:xfrm>
          <a:prstGeom prst="rect">
            <a:avLst/>
          </a:prstGeom>
        </p:spPr>
        <p:txBody>
          <a:bodyPr vert="horz" lIns="91440" tIns="45720" rIns="91440" bIns="45720" rtlCol="0" anchor="ctr"/>
          <a:lstStyle>
            <a:lvl1pPr algn="r">
              <a:defRPr sz="1200">
                <a:solidFill>
                  <a:schemeClr val="bg1"/>
                </a:solidFill>
              </a:defRPr>
            </a:lvl1pPr>
          </a:lstStyle>
          <a:p>
            <a:fld id="{423ECB79-8B14-4E27-B4C4-31958D4DE7F0}" type="slidenum">
              <a:rPr lang="fi-FI" smtClean="0"/>
              <a:t>‹#›</a:t>
            </a:fld>
            <a:endParaRPr lang="fi-FI"/>
          </a:p>
        </p:txBody>
      </p:sp>
      <p:pic>
        <p:nvPicPr>
          <p:cNvPr id="12" name="Kuva 11" descr="Kuva, joka sisältää kohteen piirtäminen&#10;&#10;Kuvaus luotu automaattisesti">
            <a:extLst>
              <a:ext uri="{FF2B5EF4-FFF2-40B4-BE49-F238E27FC236}">
                <a16:creationId xmlns:a16="http://schemas.microsoft.com/office/drawing/2014/main" id="{D7E0BD6C-DF2F-9A4F-8A93-9847BFB3349D}"/>
              </a:ext>
            </a:extLst>
          </p:cNvPr>
          <p:cNvPicPr>
            <a:picLocks noChangeAspect="1"/>
          </p:cNvPicPr>
          <p:nvPr/>
        </p:nvPicPr>
        <p:blipFill>
          <a:blip r:embed="rId5" cstate="print">
            <a:lum bright="70000" contrast="-70000"/>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2907660" y="6433995"/>
            <a:ext cx="2599440" cy="179376"/>
          </a:xfrm>
          <a:prstGeom prst="rect">
            <a:avLst/>
          </a:prstGeom>
        </p:spPr>
      </p:pic>
    </p:spTree>
    <p:extLst>
      <p:ext uri="{BB962C8B-B14F-4D97-AF65-F5344CB8AC3E}">
        <p14:creationId xmlns:p14="http://schemas.microsoft.com/office/powerpoint/2010/main" val="8507978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2_useita sisältökohteita">
    <p:spTree>
      <p:nvGrpSpPr>
        <p:cNvPr id="1" name=""/>
        <p:cNvGrpSpPr/>
        <p:nvPr/>
      </p:nvGrpSpPr>
      <p:grpSpPr>
        <a:xfrm>
          <a:off x="0" y="0"/>
          <a:ext cx="0" cy="0"/>
          <a:chOff x="0" y="0"/>
          <a:chExt cx="0" cy="0"/>
        </a:xfrm>
      </p:grpSpPr>
      <p:sp>
        <p:nvSpPr>
          <p:cNvPr id="2" name="Suorakulmio 1">
            <a:extLst>
              <a:ext uri="{FF2B5EF4-FFF2-40B4-BE49-F238E27FC236}">
                <a16:creationId xmlns:a16="http://schemas.microsoft.com/office/drawing/2014/main" id="{D8117A79-4BE1-4241-8C55-EA1D1A088419}"/>
              </a:ext>
            </a:extLst>
          </p:cNvPr>
          <p:cNvSpPr/>
          <p:nvPr/>
        </p:nvSpPr>
        <p:spPr>
          <a:xfrm>
            <a:off x="0" y="0"/>
            <a:ext cx="415079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 name="Otsikko 1"/>
          <p:cNvSpPr>
            <a:spLocks noGrp="1"/>
          </p:cNvSpPr>
          <p:nvPr>
            <p:ph type="title" hasCustomPrompt="1"/>
          </p:nvPr>
        </p:nvSpPr>
        <p:spPr>
          <a:xfrm>
            <a:off x="838800" y="683394"/>
            <a:ext cx="2818801" cy="1934678"/>
          </a:xfrm>
        </p:spPr>
        <p:txBody>
          <a:bodyPr vert="horz" lIns="91440" tIns="45720" rIns="91440" bIns="45720" rtlCol="0" anchor="b" anchorCtr="0">
            <a:normAutofit/>
          </a:bodyPr>
          <a:lstStyle>
            <a:lvl1pPr algn="l">
              <a:defRPr lang="fi-FI" sz="3200" b="1" dirty="0">
                <a:solidFill>
                  <a:schemeClr val="bg1"/>
                </a:solidFill>
                <a:latin typeface="Bookman Old Style" panose="02050604050505020204" pitchFamily="18" charset="0"/>
              </a:defRPr>
            </a:lvl1pPr>
          </a:lstStyle>
          <a:p>
            <a:pPr lvl="0"/>
            <a:r>
              <a:rPr lang="fi-FI" dirty="0"/>
              <a:t>Muokkaa otsikon </a:t>
            </a:r>
            <a:r>
              <a:rPr lang="fi-FI" dirty="0" err="1"/>
              <a:t>perustyyl</a:t>
            </a:r>
            <a:r>
              <a:rPr lang="fi-FI" dirty="0"/>
              <a:t>. </a:t>
            </a:r>
            <a:r>
              <a:rPr lang="fi-FI" dirty="0" err="1"/>
              <a:t>napsautt</a:t>
            </a:r>
            <a:r>
              <a:rPr lang="fi-FI" dirty="0"/>
              <a:t>.</a:t>
            </a:r>
          </a:p>
        </p:txBody>
      </p:sp>
      <p:pic>
        <p:nvPicPr>
          <p:cNvPr id="9" name="Kuva 8" descr="Kuva, joka sisältää kohteen merkki, kello, piirtäminen&#10;&#10;Kuvaus luotu automaattisesti">
            <a:extLst>
              <a:ext uri="{FF2B5EF4-FFF2-40B4-BE49-F238E27FC236}">
                <a16:creationId xmlns:a16="http://schemas.microsoft.com/office/drawing/2014/main" id="{4B1F4F7E-F3BF-A341-86A7-31A7A68C1F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308" y="6332436"/>
            <a:ext cx="2290233" cy="324912"/>
          </a:xfrm>
          <a:prstGeom prst="rect">
            <a:avLst/>
          </a:prstGeom>
        </p:spPr>
      </p:pic>
      <p:sp>
        <p:nvSpPr>
          <p:cNvPr id="3" name="Sisällön paikkamerkki 2">
            <a:extLst>
              <a:ext uri="{FF2B5EF4-FFF2-40B4-BE49-F238E27FC236}">
                <a16:creationId xmlns:a16="http://schemas.microsoft.com/office/drawing/2014/main" id="{2F9C4B64-D2AA-0D44-874E-290EDF3DF6EE}"/>
              </a:ext>
            </a:extLst>
          </p:cNvPr>
          <p:cNvSpPr>
            <a:spLocks noGrp="1"/>
          </p:cNvSpPr>
          <p:nvPr>
            <p:ph sz="quarter" idx="16"/>
          </p:nvPr>
        </p:nvSpPr>
        <p:spPr>
          <a:xfrm>
            <a:off x="8041203" y="683394"/>
            <a:ext cx="3312597" cy="5409431"/>
          </a:xfrm>
          <a:solidFill>
            <a:schemeClr val="accent6">
              <a:lumMod val="20000"/>
              <a:lumOff val="80000"/>
            </a:schemeClr>
          </a:solidFill>
          <a:ln>
            <a:noFill/>
          </a:ln>
        </p:spPr>
        <p:txBody>
          <a:bodyPr lIns="144000" tIns="144000" rIns="144000" bIns="144000"/>
          <a:lstStyle>
            <a:lvl1pPr>
              <a:defRPr sz="2000"/>
            </a:lvl1pPr>
          </a:lstStyle>
          <a:p>
            <a:pPr lvl="0"/>
            <a:r>
              <a:rPr lang="fi-FI"/>
              <a:t>Muokkaa tekstin perustyylejä napsauttamalla</a:t>
            </a:r>
          </a:p>
        </p:txBody>
      </p:sp>
      <p:sp>
        <p:nvSpPr>
          <p:cNvPr id="12" name="Sisällön paikkamerkki 2">
            <a:extLst>
              <a:ext uri="{FF2B5EF4-FFF2-40B4-BE49-F238E27FC236}">
                <a16:creationId xmlns:a16="http://schemas.microsoft.com/office/drawing/2014/main" id="{47328091-86D3-F74D-93BB-9F45818EFAB1}"/>
              </a:ext>
            </a:extLst>
          </p:cNvPr>
          <p:cNvSpPr>
            <a:spLocks noGrp="1"/>
          </p:cNvSpPr>
          <p:nvPr>
            <p:ph sz="quarter" idx="17"/>
          </p:nvPr>
        </p:nvSpPr>
        <p:spPr>
          <a:xfrm>
            <a:off x="4439701" y="683394"/>
            <a:ext cx="3312597" cy="5409431"/>
          </a:xfrm>
          <a:solidFill>
            <a:schemeClr val="accent6">
              <a:lumMod val="20000"/>
              <a:lumOff val="80000"/>
            </a:schemeClr>
          </a:solidFill>
          <a:ln>
            <a:noFill/>
          </a:ln>
        </p:spPr>
        <p:txBody>
          <a:bodyPr lIns="144000" tIns="144000" rIns="144000" bIns="144000"/>
          <a:lstStyle>
            <a:lvl1pPr>
              <a:defRPr sz="2000"/>
            </a:lvl1pPr>
          </a:lstStyle>
          <a:p>
            <a:pPr lvl="0"/>
            <a:r>
              <a:rPr lang="fi-FI"/>
              <a:t>Muokkaa tekstin perustyylejä napsauttamalla</a:t>
            </a:r>
          </a:p>
        </p:txBody>
      </p:sp>
      <p:sp>
        <p:nvSpPr>
          <p:cNvPr id="13" name="Sisällön paikkamerkki 2">
            <a:extLst>
              <a:ext uri="{FF2B5EF4-FFF2-40B4-BE49-F238E27FC236}">
                <a16:creationId xmlns:a16="http://schemas.microsoft.com/office/drawing/2014/main" id="{A60B930A-20B9-CD42-9D69-DFF778BC7E8C}"/>
              </a:ext>
            </a:extLst>
          </p:cNvPr>
          <p:cNvSpPr>
            <a:spLocks noGrp="1"/>
          </p:cNvSpPr>
          <p:nvPr>
            <p:ph sz="quarter" idx="18"/>
          </p:nvPr>
        </p:nvSpPr>
        <p:spPr>
          <a:xfrm>
            <a:off x="838201" y="2781701"/>
            <a:ext cx="2819400" cy="3311124"/>
          </a:xfrm>
          <a:noFill/>
          <a:ln>
            <a:noFill/>
          </a:ln>
        </p:spPr>
        <p:txBody>
          <a:bodyPr lIns="144000" tIns="144000" rIns="144000" bIns="144000"/>
          <a:lstStyle>
            <a:lvl1pPr marL="0" indent="0">
              <a:buNone/>
              <a:defRPr sz="2000">
                <a:solidFill>
                  <a:schemeClr val="bg1"/>
                </a:solidFill>
              </a:defRPr>
            </a:lvl1pPr>
          </a:lstStyle>
          <a:p>
            <a:pPr lvl="0"/>
            <a:r>
              <a:rPr lang="fi-FI"/>
              <a:t>Muokkaa tekstin perustyylejä napsauttamalla</a:t>
            </a:r>
          </a:p>
        </p:txBody>
      </p:sp>
      <p:sp>
        <p:nvSpPr>
          <p:cNvPr id="8" name="Dian numeron paikkamerkki 5"/>
          <p:cNvSpPr>
            <a:spLocks noGrp="1"/>
          </p:cNvSpPr>
          <p:nvPr>
            <p:ph type="sldNum" sz="quarter" idx="4"/>
          </p:nvPr>
        </p:nvSpPr>
        <p:spPr>
          <a:xfrm>
            <a:off x="4220198" y="6307026"/>
            <a:ext cx="2743200" cy="365125"/>
          </a:xfrm>
          <a:prstGeom prst="rect">
            <a:avLst/>
          </a:prstGeom>
        </p:spPr>
        <p:txBody>
          <a:bodyPr vert="horz" lIns="91440" tIns="45720" rIns="91440" bIns="45720" rtlCol="0" anchor="ctr"/>
          <a:lstStyle>
            <a:lvl1pPr algn="r">
              <a:defRPr sz="1200">
                <a:solidFill>
                  <a:schemeClr val="tx1"/>
                </a:solidFill>
              </a:defRPr>
            </a:lvl1pPr>
          </a:lstStyle>
          <a:p>
            <a:fld id="{423ECB79-8B14-4E27-B4C4-31958D4DE7F0}" type="slidenum">
              <a:rPr lang="fi-FI" smtClean="0"/>
              <a:t>‹#›</a:t>
            </a:fld>
            <a:endParaRPr lang="fi-FI"/>
          </a:p>
        </p:txBody>
      </p:sp>
    </p:spTree>
    <p:extLst>
      <p:ext uri="{BB962C8B-B14F-4D97-AF65-F5344CB8AC3E}">
        <p14:creationId xmlns:p14="http://schemas.microsoft.com/office/powerpoint/2010/main" val="14662016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_useita sisältökohteita">
    <p:spTree>
      <p:nvGrpSpPr>
        <p:cNvPr id="1" name=""/>
        <p:cNvGrpSpPr/>
        <p:nvPr/>
      </p:nvGrpSpPr>
      <p:grpSpPr>
        <a:xfrm>
          <a:off x="0" y="0"/>
          <a:ext cx="0" cy="0"/>
          <a:chOff x="0" y="0"/>
          <a:chExt cx="0" cy="0"/>
        </a:xfrm>
      </p:grpSpPr>
      <p:sp>
        <p:nvSpPr>
          <p:cNvPr id="2" name="Suorakulmio 1">
            <a:extLst>
              <a:ext uri="{FF2B5EF4-FFF2-40B4-BE49-F238E27FC236}">
                <a16:creationId xmlns:a16="http://schemas.microsoft.com/office/drawing/2014/main" id="{D8117A79-4BE1-4241-8C55-EA1D1A088419}"/>
              </a:ext>
            </a:extLst>
          </p:cNvPr>
          <p:cNvSpPr/>
          <p:nvPr/>
        </p:nvSpPr>
        <p:spPr>
          <a:xfrm>
            <a:off x="0" y="0"/>
            <a:ext cx="415079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 name="Otsikko 1"/>
          <p:cNvSpPr>
            <a:spLocks noGrp="1"/>
          </p:cNvSpPr>
          <p:nvPr>
            <p:ph type="title" hasCustomPrompt="1"/>
          </p:nvPr>
        </p:nvSpPr>
        <p:spPr>
          <a:xfrm>
            <a:off x="838800" y="683394"/>
            <a:ext cx="2818801" cy="1934678"/>
          </a:xfrm>
        </p:spPr>
        <p:txBody>
          <a:bodyPr vert="horz" lIns="91440" tIns="45720" rIns="91440" bIns="45720" rtlCol="0" anchor="b" anchorCtr="0">
            <a:normAutofit/>
          </a:bodyPr>
          <a:lstStyle>
            <a:lvl1pPr algn="l">
              <a:defRPr lang="fi-FI" sz="3200" b="1" dirty="0">
                <a:solidFill>
                  <a:schemeClr val="bg1"/>
                </a:solidFill>
                <a:latin typeface="Bookman Old Style" panose="02050604050505020204" pitchFamily="18" charset="0"/>
              </a:defRPr>
            </a:lvl1pPr>
          </a:lstStyle>
          <a:p>
            <a:pPr lvl="0"/>
            <a:r>
              <a:rPr lang="fi-FI" dirty="0"/>
              <a:t>Muokkaa otsikon </a:t>
            </a:r>
            <a:r>
              <a:rPr lang="fi-FI" dirty="0" err="1"/>
              <a:t>perustyyl</a:t>
            </a:r>
            <a:r>
              <a:rPr lang="fi-FI" dirty="0"/>
              <a:t>. </a:t>
            </a:r>
            <a:r>
              <a:rPr lang="fi-FI" dirty="0" err="1"/>
              <a:t>napsautt</a:t>
            </a:r>
            <a:r>
              <a:rPr lang="fi-FI" dirty="0"/>
              <a:t>.</a:t>
            </a:r>
          </a:p>
        </p:txBody>
      </p:sp>
      <p:pic>
        <p:nvPicPr>
          <p:cNvPr id="9" name="Kuva 8" descr="Kuva, joka sisältää kohteen merkki, kello, piirtäminen&#10;&#10;Kuvaus luotu automaattisesti">
            <a:extLst>
              <a:ext uri="{FF2B5EF4-FFF2-40B4-BE49-F238E27FC236}">
                <a16:creationId xmlns:a16="http://schemas.microsoft.com/office/drawing/2014/main" id="{4B1F4F7E-F3BF-A341-86A7-31A7A68C1F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308" y="6332436"/>
            <a:ext cx="2290233" cy="324912"/>
          </a:xfrm>
          <a:prstGeom prst="rect">
            <a:avLst/>
          </a:prstGeom>
        </p:spPr>
      </p:pic>
      <p:sp>
        <p:nvSpPr>
          <p:cNvPr id="3" name="Sisällön paikkamerkki 2">
            <a:extLst>
              <a:ext uri="{FF2B5EF4-FFF2-40B4-BE49-F238E27FC236}">
                <a16:creationId xmlns:a16="http://schemas.microsoft.com/office/drawing/2014/main" id="{2F9C4B64-D2AA-0D44-874E-290EDF3DF6EE}"/>
              </a:ext>
            </a:extLst>
          </p:cNvPr>
          <p:cNvSpPr>
            <a:spLocks noGrp="1"/>
          </p:cNvSpPr>
          <p:nvPr>
            <p:ph sz="quarter" idx="16"/>
          </p:nvPr>
        </p:nvSpPr>
        <p:spPr>
          <a:xfrm>
            <a:off x="8041203" y="683394"/>
            <a:ext cx="3312597" cy="5409431"/>
          </a:xfrm>
          <a:solidFill>
            <a:schemeClr val="accent6">
              <a:lumMod val="20000"/>
              <a:lumOff val="80000"/>
            </a:schemeClr>
          </a:solidFill>
          <a:ln>
            <a:noFill/>
          </a:ln>
        </p:spPr>
        <p:txBody>
          <a:bodyPr lIns="144000" tIns="144000" rIns="144000" bIns="144000"/>
          <a:lstStyle>
            <a:lvl1pPr>
              <a:defRPr sz="2000"/>
            </a:lvl1pPr>
          </a:lstStyle>
          <a:p>
            <a:pPr lvl="0"/>
            <a:r>
              <a:rPr lang="fi-FI"/>
              <a:t>Muokkaa tekstin perustyylejä napsauttamalla</a:t>
            </a:r>
          </a:p>
        </p:txBody>
      </p:sp>
      <p:sp>
        <p:nvSpPr>
          <p:cNvPr id="12" name="Sisällön paikkamerkki 2">
            <a:extLst>
              <a:ext uri="{FF2B5EF4-FFF2-40B4-BE49-F238E27FC236}">
                <a16:creationId xmlns:a16="http://schemas.microsoft.com/office/drawing/2014/main" id="{47328091-86D3-F74D-93BB-9F45818EFAB1}"/>
              </a:ext>
            </a:extLst>
          </p:cNvPr>
          <p:cNvSpPr>
            <a:spLocks noGrp="1"/>
          </p:cNvSpPr>
          <p:nvPr>
            <p:ph sz="quarter" idx="17"/>
          </p:nvPr>
        </p:nvSpPr>
        <p:spPr>
          <a:xfrm>
            <a:off x="4439701" y="683394"/>
            <a:ext cx="3312597" cy="5409431"/>
          </a:xfrm>
          <a:solidFill>
            <a:schemeClr val="accent6">
              <a:lumMod val="20000"/>
              <a:lumOff val="80000"/>
            </a:schemeClr>
          </a:solidFill>
          <a:ln>
            <a:noFill/>
          </a:ln>
        </p:spPr>
        <p:txBody>
          <a:bodyPr lIns="144000" tIns="144000" rIns="144000" bIns="144000"/>
          <a:lstStyle>
            <a:lvl1pPr>
              <a:defRPr sz="2000"/>
            </a:lvl1pPr>
          </a:lstStyle>
          <a:p>
            <a:pPr lvl="0"/>
            <a:r>
              <a:rPr lang="fi-FI"/>
              <a:t>Muokkaa tekstin perustyylejä napsauttamalla</a:t>
            </a:r>
          </a:p>
        </p:txBody>
      </p:sp>
      <p:sp>
        <p:nvSpPr>
          <p:cNvPr id="13" name="Sisällön paikkamerkki 2">
            <a:extLst>
              <a:ext uri="{FF2B5EF4-FFF2-40B4-BE49-F238E27FC236}">
                <a16:creationId xmlns:a16="http://schemas.microsoft.com/office/drawing/2014/main" id="{A60B930A-20B9-CD42-9D69-DFF778BC7E8C}"/>
              </a:ext>
            </a:extLst>
          </p:cNvPr>
          <p:cNvSpPr>
            <a:spLocks noGrp="1"/>
          </p:cNvSpPr>
          <p:nvPr>
            <p:ph sz="quarter" idx="18"/>
          </p:nvPr>
        </p:nvSpPr>
        <p:spPr>
          <a:xfrm>
            <a:off x="838201" y="2781701"/>
            <a:ext cx="2819400" cy="3311124"/>
          </a:xfrm>
          <a:noFill/>
          <a:ln>
            <a:noFill/>
          </a:ln>
        </p:spPr>
        <p:txBody>
          <a:bodyPr lIns="144000" tIns="144000" rIns="144000" bIns="144000"/>
          <a:lstStyle>
            <a:lvl1pPr marL="0" indent="0">
              <a:buNone/>
              <a:defRPr sz="2000">
                <a:solidFill>
                  <a:schemeClr val="bg1"/>
                </a:solidFill>
              </a:defRPr>
            </a:lvl1pPr>
          </a:lstStyle>
          <a:p>
            <a:pPr lvl="0"/>
            <a:r>
              <a:rPr lang="fi-FI"/>
              <a:t>Muokkaa tekstin perustyylejä napsauttamalla</a:t>
            </a:r>
          </a:p>
        </p:txBody>
      </p:sp>
      <p:sp>
        <p:nvSpPr>
          <p:cNvPr id="8" name="Dian numeron paikkamerkki 5"/>
          <p:cNvSpPr>
            <a:spLocks noGrp="1"/>
          </p:cNvSpPr>
          <p:nvPr>
            <p:ph type="sldNum" sz="quarter" idx="4"/>
          </p:nvPr>
        </p:nvSpPr>
        <p:spPr>
          <a:xfrm>
            <a:off x="4220198" y="6307026"/>
            <a:ext cx="2743200" cy="365125"/>
          </a:xfrm>
          <a:prstGeom prst="rect">
            <a:avLst/>
          </a:prstGeom>
        </p:spPr>
        <p:txBody>
          <a:bodyPr vert="horz" lIns="91440" tIns="45720" rIns="91440" bIns="45720" rtlCol="0" anchor="ctr"/>
          <a:lstStyle>
            <a:lvl1pPr algn="r">
              <a:defRPr sz="1200">
                <a:solidFill>
                  <a:schemeClr val="tx1"/>
                </a:solidFill>
              </a:defRPr>
            </a:lvl1pPr>
          </a:lstStyle>
          <a:p>
            <a:fld id="{423ECB79-8B14-4E27-B4C4-31958D4DE7F0}" type="slidenum">
              <a:rPr lang="fi-FI" smtClean="0"/>
              <a:t>‹#›</a:t>
            </a:fld>
            <a:endParaRPr lang="fi-FI"/>
          </a:p>
        </p:txBody>
      </p:sp>
    </p:spTree>
    <p:extLst>
      <p:ext uri="{BB962C8B-B14F-4D97-AF65-F5344CB8AC3E}">
        <p14:creationId xmlns:p14="http://schemas.microsoft.com/office/powerpoint/2010/main" val="7743993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Kaksi sisältökohdetta">
    <p:spTree>
      <p:nvGrpSpPr>
        <p:cNvPr id="1" name=""/>
        <p:cNvGrpSpPr/>
        <p:nvPr/>
      </p:nvGrpSpPr>
      <p:grpSpPr>
        <a:xfrm>
          <a:off x="0" y="0"/>
          <a:ext cx="0" cy="0"/>
          <a:chOff x="0" y="0"/>
          <a:chExt cx="0" cy="0"/>
        </a:xfrm>
      </p:grpSpPr>
      <p:sp>
        <p:nvSpPr>
          <p:cNvPr id="6" name="Otsikko 1"/>
          <p:cNvSpPr>
            <a:spLocks noGrp="1"/>
          </p:cNvSpPr>
          <p:nvPr>
            <p:ph type="title" hasCustomPrompt="1"/>
          </p:nvPr>
        </p:nvSpPr>
        <p:spPr>
          <a:xfrm>
            <a:off x="838800" y="792000"/>
            <a:ext cx="10514400" cy="894822"/>
          </a:xfrm>
        </p:spPr>
        <p:txBody>
          <a:bodyPr vert="horz" lIns="91440" tIns="45720" rIns="91440" bIns="45720" rtlCol="0" anchor="ctr">
            <a:normAutofit/>
          </a:bodyPr>
          <a:lstStyle>
            <a:lvl1pPr>
              <a:defRPr lang="fi-FI" sz="3200" b="1" dirty="0">
                <a:solidFill>
                  <a:srgbClr val="E84E0F"/>
                </a:solidFill>
                <a:latin typeface="Bookman Old Style" panose="02050604050505020204" pitchFamily="18" charset="0"/>
              </a:defRPr>
            </a:lvl1pPr>
          </a:lstStyle>
          <a:p>
            <a:pPr lvl="0"/>
            <a:r>
              <a:rPr lang="fi-FI" dirty="0"/>
              <a:t>Muokkaa otsikon </a:t>
            </a:r>
            <a:r>
              <a:rPr lang="fi-FI" dirty="0" err="1"/>
              <a:t>perustyyl</a:t>
            </a:r>
            <a:r>
              <a:rPr lang="fi-FI" dirty="0"/>
              <a:t>. </a:t>
            </a:r>
            <a:r>
              <a:rPr lang="fi-FI" dirty="0" err="1"/>
              <a:t>napsautt</a:t>
            </a:r>
            <a:r>
              <a:rPr lang="fi-FI" dirty="0"/>
              <a:t>.</a:t>
            </a:r>
          </a:p>
        </p:txBody>
      </p:sp>
      <p:sp>
        <p:nvSpPr>
          <p:cNvPr id="8" name="Sisällön paikkamerkki 3"/>
          <p:cNvSpPr>
            <a:spLocks noGrp="1"/>
          </p:cNvSpPr>
          <p:nvPr>
            <p:ph sz="quarter" idx="14"/>
          </p:nvPr>
        </p:nvSpPr>
        <p:spPr>
          <a:xfrm>
            <a:off x="6273200" y="2002420"/>
            <a:ext cx="5080000" cy="3941179"/>
          </a:xfrm>
        </p:spPr>
        <p:txBody>
          <a:bodyPr>
            <a:noAutofit/>
          </a:bodyPr>
          <a:lstStyle>
            <a:lvl1pPr marL="228600" indent="-228600">
              <a:buClr>
                <a:srgbClr val="E84E0F"/>
              </a:buClr>
              <a:defRPr lang="fi-FI" sz="2000" kern="1200" dirty="0">
                <a:solidFill>
                  <a:schemeClr val="tx1"/>
                </a:solidFill>
                <a:latin typeface="+mn-lt"/>
                <a:ea typeface="+mn-ea"/>
                <a:cs typeface="+mn-cs"/>
              </a:defRPr>
            </a:lvl1pPr>
            <a:lvl2pPr>
              <a:defRPr/>
            </a:lvl2pPr>
          </a:lstStyle>
          <a:p>
            <a:pPr marL="228600" lvl="0" indent="-228600" algn="l" defTabSz="914400" rtl="0" eaLnBrk="1" latinLnBrk="0" hangingPunct="1">
              <a:lnSpc>
                <a:spcPct val="90000"/>
              </a:lnSpc>
              <a:spcBef>
                <a:spcPts val="1000"/>
              </a:spcBef>
              <a:buClr>
                <a:srgbClr val="E84E0F"/>
              </a:buClr>
              <a:buFont typeface="Arial" panose="020B0604020202020204" pitchFamily="34" charset="0"/>
              <a:buChar char="•"/>
            </a:pPr>
            <a:r>
              <a:rPr lang="fi-FI"/>
              <a:t>Muokkaa tekstin perustyylejä napsauttamalla</a:t>
            </a:r>
          </a:p>
        </p:txBody>
      </p:sp>
      <p:sp>
        <p:nvSpPr>
          <p:cNvPr id="10" name="Sisällön paikkamerkki 3"/>
          <p:cNvSpPr>
            <a:spLocks noGrp="1"/>
          </p:cNvSpPr>
          <p:nvPr>
            <p:ph sz="quarter" idx="15"/>
          </p:nvPr>
        </p:nvSpPr>
        <p:spPr>
          <a:xfrm>
            <a:off x="838800" y="2002420"/>
            <a:ext cx="5080000" cy="3941179"/>
          </a:xfrm>
        </p:spPr>
        <p:txBody>
          <a:bodyPr>
            <a:noAutofit/>
          </a:bodyPr>
          <a:lstStyle>
            <a:lvl1pPr marL="228600" indent="-228600">
              <a:buClr>
                <a:srgbClr val="E84E0F"/>
              </a:buClr>
              <a:defRPr lang="fi-FI" sz="2000" kern="1200" dirty="0">
                <a:solidFill>
                  <a:schemeClr val="tx1"/>
                </a:solidFill>
                <a:latin typeface="+mn-lt"/>
                <a:ea typeface="+mn-ea"/>
                <a:cs typeface="+mn-cs"/>
              </a:defRPr>
            </a:lvl1pPr>
            <a:lvl2pPr>
              <a:defRPr/>
            </a:lvl2pPr>
          </a:lstStyle>
          <a:p>
            <a:pPr marL="228600" lvl="0" indent="-228600" algn="l" defTabSz="914400" rtl="0" eaLnBrk="1" latinLnBrk="0" hangingPunct="1">
              <a:lnSpc>
                <a:spcPct val="90000"/>
              </a:lnSpc>
              <a:spcBef>
                <a:spcPts val="1000"/>
              </a:spcBef>
              <a:buClr>
                <a:srgbClr val="E84E0F"/>
              </a:buClr>
              <a:buFont typeface="Arial" panose="020B0604020202020204" pitchFamily="34" charset="0"/>
              <a:buChar char="•"/>
            </a:pPr>
            <a:r>
              <a:rPr lang="fi-FI"/>
              <a:t>Muokkaa tekstin perustyylejä napsauttamalla</a:t>
            </a:r>
          </a:p>
        </p:txBody>
      </p:sp>
      <p:pic>
        <p:nvPicPr>
          <p:cNvPr id="9" name="Kuva 8" descr="Kuva, joka sisältää kohteen merkki, kello, piirtäminen&#10;&#10;Kuvaus luotu automaattisesti">
            <a:extLst>
              <a:ext uri="{FF2B5EF4-FFF2-40B4-BE49-F238E27FC236}">
                <a16:creationId xmlns:a16="http://schemas.microsoft.com/office/drawing/2014/main" id="{A0922CCB-8181-C946-A9DF-E80F2CCA274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308" y="6332436"/>
            <a:ext cx="2290233" cy="324912"/>
          </a:xfrm>
          <a:prstGeom prst="rect">
            <a:avLst/>
          </a:prstGeom>
        </p:spPr>
      </p:pic>
      <p:sp>
        <p:nvSpPr>
          <p:cNvPr id="7" name="Dian numeron paikkamerkki 5"/>
          <p:cNvSpPr>
            <a:spLocks noGrp="1"/>
          </p:cNvSpPr>
          <p:nvPr>
            <p:ph type="sldNum" sz="quarter" idx="4"/>
          </p:nvPr>
        </p:nvSpPr>
        <p:spPr>
          <a:xfrm>
            <a:off x="4220198" y="6307026"/>
            <a:ext cx="2743200" cy="365125"/>
          </a:xfrm>
          <a:prstGeom prst="rect">
            <a:avLst/>
          </a:prstGeom>
        </p:spPr>
        <p:txBody>
          <a:bodyPr vert="horz" lIns="91440" tIns="45720" rIns="91440" bIns="45720" rtlCol="0" anchor="ctr"/>
          <a:lstStyle>
            <a:lvl1pPr algn="r">
              <a:defRPr sz="1200">
                <a:solidFill>
                  <a:schemeClr val="tx1"/>
                </a:solidFill>
              </a:defRPr>
            </a:lvl1pPr>
          </a:lstStyle>
          <a:p>
            <a:fld id="{423ECB79-8B14-4E27-B4C4-31958D4DE7F0}" type="slidenum">
              <a:rPr lang="fi-FI" smtClean="0"/>
              <a:t>‹#›</a:t>
            </a:fld>
            <a:endParaRPr lang="fi-FI"/>
          </a:p>
        </p:txBody>
      </p:sp>
    </p:spTree>
    <p:extLst>
      <p:ext uri="{BB962C8B-B14F-4D97-AF65-F5344CB8AC3E}">
        <p14:creationId xmlns:p14="http://schemas.microsoft.com/office/powerpoint/2010/main" val="15463043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Kaksi vertailukohdetta">
    <p:spTree>
      <p:nvGrpSpPr>
        <p:cNvPr id="1" name=""/>
        <p:cNvGrpSpPr/>
        <p:nvPr/>
      </p:nvGrpSpPr>
      <p:grpSpPr>
        <a:xfrm>
          <a:off x="0" y="0"/>
          <a:ext cx="0" cy="0"/>
          <a:chOff x="0" y="0"/>
          <a:chExt cx="0" cy="0"/>
        </a:xfrm>
      </p:grpSpPr>
      <p:sp>
        <p:nvSpPr>
          <p:cNvPr id="6" name="Otsikko 1"/>
          <p:cNvSpPr>
            <a:spLocks noGrp="1"/>
          </p:cNvSpPr>
          <p:nvPr>
            <p:ph type="title" hasCustomPrompt="1"/>
          </p:nvPr>
        </p:nvSpPr>
        <p:spPr>
          <a:xfrm>
            <a:off x="838800" y="792000"/>
            <a:ext cx="10516588" cy="894822"/>
          </a:xfrm>
        </p:spPr>
        <p:txBody>
          <a:bodyPr vert="horz" lIns="91440" tIns="45720" rIns="91440" bIns="45720" rtlCol="0" anchor="ctr">
            <a:normAutofit/>
          </a:bodyPr>
          <a:lstStyle>
            <a:lvl1pPr>
              <a:defRPr lang="fi-FI" sz="3200" b="1" dirty="0">
                <a:solidFill>
                  <a:srgbClr val="E84E0F"/>
                </a:solidFill>
                <a:latin typeface="Bookman Old Style" panose="02050604050505020204" pitchFamily="18" charset="0"/>
              </a:defRPr>
            </a:lvl1pPr>
          </a:lstStyle>
          <a:p>
            <a:pPr lvl="0"/>
            <a:r>
              <a:rPr lang="fi-FI" dirty="0"/>
              <a:t>Muokkaa otsikon </a:t>
            </a:r>
            <a:r>
              <a:rPr lang="fi-FI" dirty="0" err="1"/>
              <a:t>perustyyl</a:t>
            </a:r>
            <a:r>
              <a:rPr lang="fi-FI" dirty="0"/>
              <a:t>. </a:t>
            </a:r>
            <a:r>
              <a:rPr lang="fi-FI" dirty="0" err="1"/>
              <a:t>napsautt</a:t>
            </a:r>
            <a:r>
              <a:rPr lang="fi-FI" dirty="0"/>
              <a:t>.</a:t>
            </a:r>
          </a:p>
        </p:txBody>
      </p:sp>
      <p:sp>
        <p:nvSpPr>
          <p:cNvPr id="7" name="Tekstin paikkamerkki 2"/>
          <p:cNvSpPr>
            <a:spLocks noGrp="1"/>
          </p:cNvSpPr>
          <p:nvPr>
            <p:ph type="body" idx="1"/>
          </p:nvPr>
        </p:nvSpPr>
        <p:spPr>
          <a:xfrm>
            <a:off x="839789" y="1761065"/>
            <a:ext cx="5157786" cy="823912"/>
          </a:xfrm>
        </p:spPr>
        <p:txBody>
          <a:bodyPr anchor="ctr" anchorCtr="0">
            <a:normAutofit/>
          </a:bodyPr>
          <a:lstStyle>
            <a:lvl1pPr marL="0" indent="0">
              <a:buNone/>
              <a:defRPr sz="2000" b="1"/>
            </a:lvl1pPr>
          </a:lstStyle>
          <a:p>
            <a:pPr lvl="0"/>
            <a:r>
              <a:rPr lang="fi-FI"/>
              <a:t>Muokkaa tekstin perustyylejä napsauttamalla</a:t>
            </a:r>
          </a:p>
        </p:txBody>
      </p:sp>
      <p:sp>
        <p:nvSpPr>
          <p:cNvPr id="12" name="Sisällön paikkamerkki 3"/>
          <p:cNvSpPr>
            <a:spLocks noGrp="1"/>
          </p:cNvSpPr>
          <p:nvPr>
            <p:ph sz="quarter" idx="15"/>
          </p:nvPr>
        </p:nvSpPr>
        <p:spPr>
          <a:xfrm>
            <a:off x="839787" y="2654298"/>
            <a:ext cx="5157787" cy="3406779"/>
          </a:xfrm>
        </p:spPr>
        <p:txBody>
          <a:bodyPr>
            <a:noAutofit/>
          </a:bodyPr>
          <a:lstStyle>
            <a:lvl1pPr marL="228600" indent="-228600">
              <a:buClr>
                <a:srgbClr val="E84E0F"/>
              </a:buClr>
              <a:defRPr lang="fi-FI" sz="2000" kern="1200" dirty="0">
                <a:solidFill>
                  <a:schemeClr val="tx1"/>
                </a:solidFill>
                <a:latin typeface="+mn-lt"/>
                <a:ea typeface="+mn-ea"/>
                <a:cs typeface="+mn-cs"/>
              </a:defRPr>
            </a:lvl1pPr>
          </a:lstStyle>
          <a:p>
            <a:pPr marL="228600" lvl="0" indent="-228600" algn="l" defTabSz="914400" rtl="0" eaLnBrk="1" latinLnBrk="0" hangingPunct="1">
              <a:lnSpc>
                <a:spcPct val="90000"/>
              </a:lnSpc>
              <a:spcBef>
                <a:spcPts val="1000"/>
              </a:spcBef>
              <a:buClr>
                <a:srgbClr val="E84E0F"/>
              </a:buClr>
              <a:buFont typeface="Arial" panose="020B0604020202020204" pitchFamily="34" charset="0"/>
              <a:buChar char="•"/>
            </a:pPr>
            <a:r>
              <a:rPr lang="fi-FI"/>
              <a:t>Muokkaa tekstin perustyylejä napsauttamalla</a:t>
            </a:r>
          </a:p>
        </p:txBody>
      </p:sp>
      <p:sp>
        <p:nvSpPr>
          <p:cNvPr id="9" name="Tekstin paikkamerkki 4"/>
          <p:cNvSpPr>
            <a:spLocks noGrp="1"/>
          </p:cNvSpPr>
          <p:nvPr>
            <p:ph type="body" sz="quarter" idx="3"/>
          </p:nvPr>
        </p:nvSpPr>
        <p:spPr>
          <a:xfrm>
            <a:off x="6172200" y="1761065"/>
            <a:ext cx="5183188" cy="823912"/>
          </a:xfrm>
        </p:spPr>
        <p:txBody>
          <a:bodyPr anchor="ctr" anchorCtr="0">
            <a:normAutofit/>
          </a:bodyPr>
          <a:lstStyle>
            <a:lvl1pPr marL="0" indent="0">
              <a:buNone/>
              <a:defRPr sz="2000" b="1"/>
            </a:lvl1pPr>
          </a:lstStyle>
          <a:p>
            <a:pPr lvl="0"/>
            <a:r>
              <a:rPr lang="fi-FI"/>
              <a:t>Muokkaa tekstin perustyylejä napsauttamalla</a:t>
            </a:r>
          </a:p>
        </p:txBody>
      </p:sp>
      <p:sp>
        <p:nvSpPr>
          <p:cNvPr id="13" name="Sisällön paikkamerkki 3"/>
          <p:cNvSpPr>
            <a:spLocks noGrp="1"/>
          </p:cNvSpPr>
          <p:nvPr>
            <p:ph sz="quarter" idx="16"/>
          </p:nvPr>
        </p:nvSpPr>
        <p:spPr>
          <a:xfrm>
            <a:off x="6172200" y="2654299"/>
            <a:ext cx="5180013" cy="3406780"/>
          </a:xfrm>
        </p:spPr>
        <p:txBody>
          <a:bodyPr>
            <a:noAutofit/>
          </a:bodyPr>
          <a:lstStyle>
            <a:lvl1pPr marL="228600" indent="-228600">
              <a:buClr>
                <a:srgbClr val="E84E0F"/>
              </a:buClr>
              <a:defRPr lang="fi-FI" sz="2000" kern="1200" dirty="0">
                <a:solidFill>
                  <a:schemeClr val="tx1"/>
                </a:solidFill>
                <a:latin typeface="+mn-lt"/>
                <a:ea typeface="+mn-ea"/>
                <a:cs typeface="+mn-cs"/>
              </a:defRPr>
            </a:lvl1pPr>
          </a:lstStyle>
          <a:p>
            <a:pPr marL="228600" lvl="0" indent="-228600" algn="l" defTabSz="914400" rtl="0" eaLnBrk="1" latinLnBrk="0" hangingPunct="1">
              <a:lnSpc>
                <a:spcPct val="90000"/>
              </a:lnSpc>
              <a:spcBef>
                <a:spcPts val="1000"/>
              </a:spcBef>
              <a:buClr>
                <a:srgbClr val="E84E0F"/>
              </a:buClr>
              <a:buFont typeface="Arial" panose="020B0604020202020204" pitchFamily="34" charset="0"/>
              <a:buChar char="•"/>
            </a:pPr>
            <a:r>
              <a:rPr lang="fi-FI"/>
              <a:t>Muokkaa tekstin perustyylejä napsauttamalla</a:t>
            </a:r>
          </a:p>
        </p:txBody>
      </p:sp>
      <p:pic>
        <p:nvPicPr>
          <p:cNvPr id="11" name="Kuva 10" descr="Kuva, joka sisältää kohteen merkki, kello, piirtäminen&#10;&#10;Kuvaus luotu automaattisesti">
            <a:extLst>
              <a:ext uri="{FF2B5EF4-FFF2-40B4-BE49-F238E27FC236}">
                <a16:creationId xmlns:a16="http://schemas.microsoft.com/office/drawing/2014/main" id="{9F711DED-9BB7-2741-B2B5-B287FE5E845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308" y="6332436"/>
            <a:ext cx="2290233" cy="324912"/>
          </a:xfrm>
          <a:prstGeom prst="rect">
            <a:avLst/>
          </a:prstGeom>
        </p:spPr>
      </p:pic>
      <p:sp>
        <p:nvSpPr>
          <p:cNvPr id="8" name="Dian numeron paikkamerkki 5"/>
          <p:cNvSpPr>
            <a:spLocks noGrp="1"/>
          </p:cNvSpPr>
          <p:nvPr>
            <p:ph type="sldNum" sz="quarter" idx="4"/>
          </p:nvPr>
        </p:nvSpPr>
        <p:spPr>
          <a:xfrm>
            <a:off x="4220198" y="6307026"/>
            <a:ext cx="2743200" cy="365125"/>
          </a:xfrm>
          <a:prstGeom prst="rect">
            <a:avLst/>
          </a:prstGeom>
        </p:spPr>
        <p:txBody>
          <a:bodyPr vert="horz" lIns="91440" tIns="45720" rIns="91440" bIns="45720" rtlCol="0" anchor="ctr"/>
          <a:lstStyle>
            <a:lvl1pPr algn="r">
              <a:defRPr sz="1200">
                <a:solidFill>
                  <a:schemeClr val="tx1"/>
                </a:solidFill>
              </a:defRPr>
            </a:lvl1pPr>
          </a:lstStyle>
          <a:p>
            <a:fld id="{423ECB79-8B14-4E27-B4C4-31958D4DE7F0}" type="slidenum">
              <a:rPr lang="fi-FI" smtClean="0"/>
              <a:t>‹#›</a:t>
            </a:fld>
            <a:endParaRPr lang="fi-FI"/>
          </a:p>
        </p:txBody>
      </p:sp>
    </p:spTree>
    <p:extLst>
      <p:ext uri="{BB962C8B-B14F-4D97-AF65-F5344CB8AC3E}">
        <p14:creationId xmlns:p14="http://schemas.microsoft.com/office/powerpoint/2010/main" val="338455231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1_Kaksi vertailukohdetta">
    <p:spTree>
      <p:nvGrpSpPr>
        <p:cNvPr id="1" name=""/>
        <p:cNvGrpSpPr/>
        <p:nvPr/>
      </p:nvGrpSpPr>
      <p:grpSpPr>
        <a:xfrm>
          <a:off x="0" y="0"/>
          <a:ext cx="0" cy="0"/>
          <a:chOff x="0" y="0"/>
          <a:chExt cx="0" cy="0"/>
        </a:xfrm>
      </p:grpSpPr>
      <p:sp>
        <p:nvSpPr>
          <p:cNvPr id="6" name="Otsikko 1"/>
          <p:cNvSpPr>
            <a:spLocks noGrp="1"/>
          </p:cNvSpPr>
          <p:nvPr>
            <p:ph type="title"/>
          </p:nvPr>
        </p:nvSpPr>
        <p:spPr>
          <a:xfrm>
            <a:off x="838800" y="792000"/>
            <a:ext cx="5157787" cy="894822"/>
          </a:xfrm>
        </p:spPr>
        <p:txBody>
          <a:bodyPr vert="horz" lIns="91440" tIns="45720" rIns="91440" bIns="45720" rtlCol="0" anchor="b" anchorCtr="0">
            <a:normAutofit/>
          </a:bodyPr>
          <a:lstStyle>
            <a:lvl1pPr>
              <a:defRPr lang="fi-FI" sz="3200" b="1" dirty="0">
                <a:solidFill>
                  <a:srgbClr val="E84E0F"/>
                </a:solidFill>
                <a:latin typeface="Bookman Old Style" panose="02050604050505020204" pitchFamily="18" charset="0"/>
              </a:defRPr>
            </a:lvl1pPr>
          </a:lstStyle>
          <a:p>
            <a:pPr lvl="0"/>
            <a:r>
              <a:rPr lang="fi-FI"/>
              <a:t>Muokkaa ots. perustyyl. napsautt.</a:t>
            </a:r>
            <a:endParaRPr lang="fi-FI" dirty="0"/>
          </a:p>
        </p:txBody>
      </p:sp>
      <p:sp>
        <p:nvSpPr>
          <p:cNvPr id="12" name="Sisällön paikkamerkki 3"/>
          <p:cNvSpPr>
            <a:spLocks noGrp="1"/>
          </p:cNvSpPr>
          <p:nvPr>
            <p:ph sz="quarter" idx="15"/>
          </p:nvPr>
        </p:nvSpPr>
        <p:spPr>
          <a:xfrm>
            <a:off x="839787" y="1944547"/>
            <a:ext cx="5157787" cy="4116530"/>
          </a:xfrm>
        </p:spPr>
        <p:txBody>
          <a:bodyPr>
            <a:noAutofit/>
          </a:bodyPr>
          <a:lstStyle>
            <a:lvl1pPr marL="228600" indent="-228600">
              <a:buClr>
                <a:srgbClr val="E84E0F"/>
              </a:buClr>
              <a:defRPr lang="fi-FI" sz="2000" kern="1200" dirty="0">
                <a:solidFill>
                  <a:schemeClr val="tx1"/>
                </a:solidFill>
                <a:latin typeface="+mn-lt"/>
                <a:ea typeface="+mn-ea"/>
                <a:cs typeface="+mn-cs"/>
              </a:defRPr>
            </a:lvl1pPr>
          </a:lstStyle>
          <a:p>
            <a:pPr marL="228600" lvl="0" indent="-228600" algn="l" defTabSz="914400" rtl="0" eaLnBrk="1" latinLnBrk="0" hangingPunct="1">
              <a:lnSpc>
                <a:spcPct val="90000"/>
              </a:lnSpc>
              <a:spcBef>
                <a:spcPts val="1000"/>
              </a:spcBef>
              <a:buClr>
                <a:srgbClr val="E84E0F"/>
              </a:buClr>
              <a:buFont typeface="Arial" panose="020B0604020202020204" pitchFamily="34" charset="0"/>
              <a:buChar char="•"/>
            </a:pPr>
            <a:r>
              <a:rPr lang="fi-FI"/>
              <a:t>Muokkaa tekstin perustyylejä napsauttamalla</a:t>
            </a:r>
          </a:p>
        </p:txBody>
      </p:sp>
      <p:sp>
        <p:nvSpPr>
          <p:cNvPr id="13" name="Sisällön paikkamerkki 3"/>
          <p:cNvSpPr>
            <a:spLocks noGrp="1"/>
          </p:cNvSpPr>
          <p:nvPr>
            <p:ph sz="quarter" idx="16"/>
          </p:nvPr>
        </p:nvSpPr>
        <p:spPr>
          <a:xfrm>
            <a:off x="6172200" y="1944547"/>
            <a:ext cx="5180013" cy="4116531"/>
          </a:xfrm>
        </p:spPr>
        <p:txBody>
          <a:bodyPr>
            <a:noAutofit/>
          </a:bodyPr>
          <a:lstStyle>
            <a:lvl1pPr marL="228600" indent="-228600">
              <a:buClr>
                <a:srgbClr val="E84E0F"/>
              </a:buClr>
              <a:defRPr lang="fi-FI" sz="2000" kern="1200" dirty="0">
                <a:solidFill>
                  <a:schemeClr val="tx1"/>
                </a:solidFill>
                <a:latin typeface="+mn-lt"/>
                <a:ea typeface="+mn-ea"/>
                <a:cs typeface="+mn-cs"/>
              </a:defRPr>
            </a:lvl1pPr>
          </a:lstStyle>
          <a:p>
            <a:pPr marL="228600" lvl="0" indent="-228600" algn="l" defTabSz="914400" rtl="0" eaLnBrk="1" latinLnBrk="0" hangingPunct="1">
              <a:lnSpc>
                <a:spcPct val="90000"/>
              </a:lnSpc>
              <a:spcBef>
                <a:spcPts val="1000"/>
              </a:spcBef>
              <a:buClr>
                <a:srgbClr val="E84E0F"/>
              </a:buClr>
              <a:buFont typeface="Arial" panose="020B0604020202020204" pitchFamily="34" charset="0"/>
              <a:buChar char="•"/>
            </a:pPr>
            <a:r>
              <a:rPr lang="fi-FI"/>
              <a:t>Muokkaa tekstin perustyylejä napsauttamalla</a:t>
            </a:r>
          </a:p>
        </p:txBody>
      </p:sp>
      <p:pic>
        <p:nvPicPr>
          <p:cNvPr id="11" name="Kuva 10" descr="Kuva, joka sisältää kohteen merkki, kello, piirtäminen&#10;&#10;Kuvaus luotu automaattisesti">
            <a:extLst>
              <a:ext uri="{FF2B5EF4-FFF2-40B4-BE49-F238E27FC236}">
                <a16:creationId xmlns:a16="http://schemas.microsoft.com/office/drawing/2014/main" id="{9F711DED-9BB7-2741-B2B5-B287FE5E845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308" y="6332436"/>
            <a:ext cx="2290233" cy="324912"/>
          </a:xfrm>
          <a:prstGeom prst="rect">
            <a:avLst/>
          </a:prstGeom>
        </p:spPr>
      </p:pic>
      <p:sp>
        <p:nvSpPr>
          <p:cNvPr id="4" name="Tekstin paikkamerkki 3">
            <a:extLst>
              <a:ext uri="{FF2B5EF4-FFF2-40B4-BE49-F238E27FC236}">
                <a16:creationId xmlns:a16="http://schemas.microsoft.com/office/drawing/2014/main" id="{92535E47-8FEB-C648-84E4-877450879C6B}"/>
              </a:ext>
            </a:extLst>
          </p:cNvPr>
          <p:cNvSpPr>
            <a:spLocks noGrp="1"/>
          </p:cNvSpPr>
          <p:nvPr>
            <p:ph type="body" sz="quarter" idx="17"/>
          </p:nvPr>
        </p:nvSpPr>
        <p:spPr>
          <a:xfrm>
            <a:off x="6172200" y="792000"/>
            <a:ext cx="5180013" cy="895513"/>
          </a:xfrm>
        </p:spPr>
        <p:txBody>
          <a:bodyPr anchor="b" anchorCtr="0">
            <a:normAutofit/>
          </a:bodyPr>
          <a:lstStyle>
            <a:lvl1pPr marL="0" indent="0">
              <a:buNone/>
              <a:defRPr sz="3200" b="1" i="0">
                <a:solidFill>
                  <a:schemeClr val="accent1"/>
                </a:solidFill>
                <a:latin typeface="Bookman Old Style" panose="02050604050505020204" pitchFamily="18" charset="0"/>
              </a:defRPr>
            </a:lvl1pPr>
          </a:lstStyle>
          <a:p>
            <a:pPr lvl="0"/>
            <a:r>
              <a:rPr lang="fi-FI"/>
              <a:t>Muokkaa tekstin perustyylejä napsauttamalla</a:t>
            </a:r>
          </a:p>
        </p:txBody>
      </p:sp>
      <p:sp>
        <p:nvSpPr>
          <p:cNvPr id="7" name="Dian numeron paikkamerkki 5"/>
          <p:cNvSpPr>
            <a:spLocks noGrp="1"/>
          </p:cNvSpPr>
          <p:nvPr>
            <p:ph type="sldNum" sz="quarter" idx="4"/>
          </p:nvPr>
        </p:nvSpPr>
        <p:spPr>
          <a:xfrm>
            <a:off x="4220198" y="6307026"/>
            <a:ext cx="2743200" cy="365125"/>
          </a:xfrm>
          <a:prstGeom prst="rect">
            <a:avLst/>
          </a:prstGeom>
        </p:spPr>
        <p:txBody>
          <a:bodyPr vert="horz" lIns="91440" tIns="45720" rIns="91440" bIns="45720" rtlCol="0" anchor="ctr"/>
          <a:lstStyle>
            <a:lvl1pPr algn="r">
              <a:defRPr sz="1200">
                <a:solidFill>
                  <a:schemeClr val="tx1"/>
                </a:solidFill>
              </a:defRPr>
            </a:lvl1pPr>
          </a:lstStyle>
          <a:p>
            <a:fld id="{423ECB79-8B14-4E27-B4C4-31958D4DE7F0}" type="slidenum">
              <a:rPr lang="fi-FI" smtClean="0"/>
              <a:t>‹#›</a:t>
            </a:fld>
            <a:endParaRPr lang="fi-FI"/>
          </a:p>
        </p:txBody>
      </p:sp>
    </p:spTree>
    <p:extLst>
      <p:ext uri="{BB962C8B-B14F-4D97-AF65-F5344CB8AC3E}">
        <p14:creationId xmlns:p14="http://schemas.microsoft.com/office/powerpoint/2010/main" val="66686943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Vain otsikko">
    <p:spTree>
      <p:nvGrpSpPr>
        <p:cNvPr id="1" name=""/>
        <p:cNvGrpSpPr/>
        <p:nvPr/>
      </p:nvGrpSpPr>
      <p:grpSpPr>
        <a:xfrm>
          <a:off x="0" y="0"/>
          <a:ext cx="0" cy="0"/>
          <a:chOff x="0" y="0"/>
          <a:chExt cx="0" cy="0"/>
        </a:xfrm>
      </p:grpSpPr>
      <p:sp>
        <p:nvSpPr>
          <p:cNvPr id="7" name="Otsikko 1"/>
          <p:cNvSpPr>
            <a:spLocks noGrp="1"/>
          </p:cNvSpPr>
          <p:nvPr>
            <p:ph type="title" hasCustomPrompt="1"/>
          </p:nvPr>
        </p:nvSpPr>
        <p:spPr>
          <a:xfrm>
            <a:off x="838799" y="792000"/>
            <a:ext cx="10643047" cy="894822"/>
          </a:xfrm>
        </p:spPr>
        <p:txBody>
          <a:bodyPr vert="horz" lIns="91440" tIns="45720" rIns="91440" bIns="45720" rtlCol="0" anchor="ctr">
            <a:normAutofit/>
          </a:bodyPr>
          <a:lstStyle>
            <a:lvl1pPr marL="0" indent="0">
              <a:buFont typeface="Arial" panose="020B0604020202020204" pitchFamily="34" charset="0"/>
              <a:buNone/>
              <a:defRPr lang="fi-FI" sz="3200" b="1" dirty="0">
                <a:solidFill>
                  <a:srgbClr val="E84E0F"/>
                </a:solidFill>
                <a:latin typeface="Bookman Old Style" panose="02050604050505020204" pitchFamily="18" charset="0"/>
              </a:defRPr>
            </a:lvl1pPr>
          </a:lstStyle>
          <a:p>
            <a:pPr lvl="0"/>
            <a:r>
              <a:rPr lang="fi-FI" dirty="0"/>
              <a:t>Lisää otsikko napsauttamalla</a:t>
            </a:r>
          </a:p>
        </p:txBody>
      </p:sp>
      <p:pic>
        <p:nvPicPr>
          <p:cNvPr id="8" name="Kuva 7" descr="Kuva, joka sisältää kohteen merkki, kello, piirtäminen&#10;&#10;Kuvaus luotu automaattisesti">
            <a:extLst>
              <a:ext uri="{FF2B5EF4-FFF2-40B4-BE49-F238E27FC236}">
                <a16:creationId xmlns:a16="http://schemas.microsoft.com/office/drawing/2014/main" id="{092A8BAA-E0D0-084E-970B-54CF1A587CE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308" y="6332436"/>
            <a:ext cx="2290233" cy="324912"/>
          </a:xfrm>
          <a:prstGeom prst="rect">
            <a:avLst/>
          </a:prstGeom>
        </p:spPr>
      </p:pic>
      <p:sp>
        <p:nvSpPr>
          <p:cNvPr id="4" name="Dian numeron paikkamerkki 5"/>
          <p:cNvSpPr>
            <a:spLocks noGrp="1"/>
          </p:cNvSpPr>
          <p:nvPr>
            <p:ph type="sldNum" sz="quarter" idx="4"/>
          </p:nvPr>
        </p:nvSpPr>
        <p:spPr>
          <a:xfrm>
            <a:off x="4220198" y="6307026"/>
            <a:ext cx="2743200" cy="365125"/>
          </a:xfrm>
          <a:prstGeom prst="rect">
            <a:avLst/>
          </a:prstGeom>
        </p:spPr>
        <p:txBody>
          <a:bodyPr vert="horz" lIns="91440" tIns="45720" rIns="91440" bIns="45720" rtlCol="0" anchor="ctr"/>
          <a:lstStyle>
            <a:lvl1pPr algn="r">
              <a:defRPr sz="1200">
                <a:solidFill>
                  <a:schemeClr val="tx1"/>
                </a:solidFill>
              </a:defRPr>
            </a:lvl1pPr>
          </a:lstStyle>
          <a:p>
            <a:fld id="{423ECB79-8B14-4E27-B4C4-31958D4DE7F0}" type="slidenum">
              <a:rPr lang="fi-FI" smtClean="0"/>
              <a:t>‹#›</a:t>
            </a:fld>
            <a:endParaRPr lang="fi-FI"/>
          </a:p>
        </p:txBody>
      </p:sp>
    </p:spTree>
    <p:extLst>
      <p:ext uri="{BB962C8B-B14F-4D97-AF65-F5344CB8AC3E}">
        <p14:creationId xmlns:p14="http://schemas.microsoft.com/office/powerpoint/2010/main" val="423204380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pic>
        <p:nvPicPr>
          <p:cNvPr id="2" name="Kuva 1" descr="Kuva, joka sisältää kohteen merkki&#10;&#10;Kuvaus luotu automaattisesti">
            <a:extLst>
              <a:ext uri="{FF2B5EF4-FFF2-40B4-BE49-F238E27FC236}">
                <a16:creationId xmlns:a16="http://schemas.microsoft.com/office/drawing/2014/main" id="{2569B5C1-C354-2D41-8986-02D83630424A}"/>
              </a:ext>
            </a:extLst>
          </p:cNvPr>
          <p:cNvPicPr>
            <a:picLocks noChangeAspect="1"/>
          </p:cNvPicPr>
          <p:nvPr/>
        </p:nvPicPr>
        <p:blipFill>
          <a:blip r:embed="rId2" cstate="print">
            <a:alphaModFix amt="10000"/>
            <a:extLst>
              <a:ext uri="{28A0092B-C50C-407E-A947-70E740481C1C}">
                <a14:useLocalDpi xmlns:a14="http://schemas.microsoft.com/office/drawing/2010/main" val="0"/>
              </a:ext>
            </a:extLst>
          </a:blip>
          <a:stretch>
            <a:fillRect/>
          </a:stretch>
        </p:blipFill>
        <p:spPr>
          <a:xfrm>
            <a:off x="7480300" y="-690931"/>
            <a:ext cx="6032500" cy="8625565"/>
          </a:xfrm>
          <a:prstGeom prst="rect">
            <a:avLst/>
          </a:prstGeom>
        </p:spPr>
      </p:pic>
      <p:pic>
        <p:nvPicPr>
          <p:cNvPr id="4" name="Kuva 3" descr="Kuva, joka sisältää kohteen merkki, kello, piirtäminen&#10;&#10;Kuvaus luotu automaattisesti">
            <a:extLst>
              <a:ext uri="{FF2B5EF4-FFF2-40B4-BE49-F238E27FC236}">
                <a16:creationId xmlns:a16="http://schemas.microsoft.com/office/drawing/2014/main" id="{E6262A87-22E4-6141-8819-450F97A0E27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6459" y="6332436"/>
            <a:ext cx="2290233" cy="324912"/>
          </a:xfrm>
          <a:prstGeom prst="rect">
            <a:avLst/>
          </a:prstGeom>
        </p:spPr>
      </p:pic>
      <p:sp>
        <p:nvSpPr>
          <p:cNvPr id="5" name="Dian numeron paikkamerkki 5"/>
          <p:cNvSpPr>
            <a:spLocks noGrp="1"/>
          </p:cNvSpPr>
          <p:nvPr>
            <p:ph type="sldNum" sz="quarter" idx="4"/>
          </p:nvPr>
        </p:nvSpPr>
        <p:spPr>
          <a:xfrm>
            <a:off x="4220198" y="6307026"/>
            <a:ext cx="2743200" cy="365125"/>
          </a:xfrm>
          <a:prstGeom prst="rect">
            <a:avLst/>
          </a:prstGeom>
        </p:spPr>
        <p:txBody>
          <a:bodyPr vert="horz" lIns="91440" tIns="45720" rIns="91440" bIns="45720" rtlCol="0" anchor="ctr"/>
          <a:lstStyle>
            <a:lvl1pPr algn="r">
              <a:defRPr sz="1200">
                <a:solidFill>
                  <a:schemeClr val="tx1"/>
                </a:solidFill>
              </a:defRPr>
            </a:lvl1pPr>
          </a:lstStyle>
          <a:p>
            <a:fld id="{423ECB79-8B14-4E27-B4C4-31958D4DE7F0}" type="slidenum">
              <a:rPr lang="fi-FI" smtClean="0"/>
              <a:t>‹#›</a:t>
            </a:fld>
            <a:endParaRPr lang="fi-FI"/>
          </a:p>
        </p:txBody>
      </p:sp>
    </p:spTree>
    <p:extLst>
      <p:ext uri="{BB962C8B-B14F-4D97-AF65-F5344CB8AC3E}">
        <p14:creationId xmlns:p14="http://schemas.microsoft.com/office/powerpoint/2010/main" val="41030831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1_väliotsikkodia kuvalla">
    <p:spTree>
      <p:nvGrpSpPr>
        <p:cNvPr id="1" name=""/>
        <p:cNvGrpSpPr/>
        <p:nvPr/>
      </p:nvGrpSpPr>
      <p:grpSpPr>
        <a:xfrm>
          <a:off x="0" y="0"/>
          <a:ext cx="0" cy="0"/>
          <a:chOff x="0" y="0"/>
          <a:chExt cx="0" cy="0"/>
        </a:xfrm>
      </p:grpSpPr>
      <p:sp>
        <p:nvSpPr>
          <p:cNvPr id="5" name="Kuvan paikkamerkki 4">
            <a:extLst>
              <a:ext uri="{FF2B5EF4-FFF2-40B4-BE49-F238E27FC236}">
                <a16:creationId xmlns:a16="http://schemas.microsoft.com/office/drawing/2014/main" id="{E9C24DDC-ACA2-6044-85EA-6A128C4634A8}"/>
              </a:ext>
            </a:extLst>
          </p:cNvPr>
          <p:cNvSpPr>
            <a:spLocks noGrp="1"/>
          </p:cNvSpPr>
          <p:nvPr>
            <p:ph type="pic" sz="quarter" idx="10" hasCustomPrompt="1"/>
          </p:nvPr>
        </p:nvSpPr>
        <p:spPr>
          <a:xfrm>
            <a:off x="0" y="0"/>
            <a:ext cx="12192000" cy="6858000"/>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fi-FI" dirty="0"/>
              <a:t>Kuva, johon merkittävä vaihtoehtoinen teksti</a:t>
            </a:r>
          </a:p>
          <a:p>
            <a:endParaRPr lang="fi-FI" dirty="0"/>
          </a:p>
        </p:txBody>
      </p:sp>
      <p:sp>
        <p:nvSpPr>
          <p:cNvPr id="2" name="Otsikko 1"/>
          <p:cNvSpPr>
            <a:spLocks noGrp="1"/>
          </p:cNvSpPr>
          <p:nvPr>
            <p:ph type="ctrTitle" hasCustomPrompt="1"/>
          </p:nvPr>
        </p:nvSpPr>
        <p:spPr>
          <a:xfrm>
            <a:off x="1524000" y="2970243"/>
            <a:ext cx="9144000" cy="917513"/>
          </a:xfrm>
          <a:solidFill>
            <a:schemeClr val="accent1"/>
          </a:solidFill>
        </p:spPr>
        <p:txBody>
          <a:bodyPr vert="horz" lIns="180000" tIns="180000" rIns="180000" bIns="180000" rtlCol="0" anchor="ctr" anchorCtr="0">
            <a:spAutoFit/>
          </a:bodyPr>
          <a:lstStyle>
            <a:lvl1pPr algn="ctr">
              <a:defRPr lang="fi-FI" sz="4000" b="1" dirty="0">
                <a:solidFill>
                  <a:schemeClr val="bg1"/>
                </a:solidFill>
                <a:latin typeface="Bookman Old Style" panose="02050604050505020204" pitchFamily="18" charset="0"/>
              </a:defRPr>
            </a:lvl1pPr>
          </a:lstStyle>
          <a:p>
            <a:pPr lvl="0" algn="ctr"/>
            <a:r>
              <a:rPr lang="fi-FI" dirty="0"/>
              <a:t>Välidian otsikko</a:t>
            </a:r>
          </a:p>
        </p:txBody>
      </p:sp>
      <p:sp>
        <p:nvSpPr>
          <p:cNvPr id="4" name="Dian numeron paikkamerkki 5"/>
          <p:cNvSpPr>
            <a:spLocks noGrp="1"/>
          </p:cNvSpPr>
          <p:nvPr>
            <p:ph type="sldNum" sz="quarter" idx="4"/>
          </p:nvPr>
        </p:nvSpPr>
        <p:spPr>
          <a:xfrm>
            <a:off x="4220198" y="6307026"/>
            <a:ext cx="2743200" cy="365125"/>
          </a:xfrm>
          <a:prstGeom prst="rect">
            <a:avLst/>
          </a:prstGeom>
        </p:spPr>
        <p:txBody>
          <a:bodyPr vert="horz" lIns="91440" tIns="45720" rIns="91440" bIns="45720" rtlCol="0" anchor="ctr"/>
          <a:lstStyle>
            <a:lvl1pPr algn="r">
              <a:defRPr sz="1200">
                <a:solidFill>
                  <a:schemeClr val="bg1"/>
                </a:solidFill>
              </a:defRPr>
            </a:lvl1pPr>
          </a:lstStyle>
          <a:p>
            <a:fld id="{423ECB79-8B14-4E27-B4C4-31958D4DE7F0}" type="slidenum">
              <a:rPr lang="fi-FI" smtClean="0"/>
              <a:t>‹#›</a:t>
            </a:fld>
            <a:endParaRPr lang="fi-FI"/>
          </a:p>
        </p:txBody>
      </p:sp>
    </p:spTree>
    <p:extLst>
      <p:ext uri="{BB962C8B-B14F-4D97-AF65-F5344CB8AC3E}">
        <p14:creationId xmlns:p14="http://schemas.microsoft.com/office/powerpoint/2010/main" val="400499860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2_väliotsikkodia kuvalla">
    <p:spTree>
      <p:nvGrpSpPr>
        <p:cNvPr id="1" name=""/>
        <p:cNvGrpSpPr/>
        <p:nvPr/>
      </p:nvGrpSpPr>
      <p:grpSpPr>
        <a:xfrm>
          <a:off x="0" y="0"/>
          <a:ext cx="0" cy="0"/>
          <a:chOff x="0" y="0"/>
          <a:chExt cx="0" cy="0"/>
        </a:xfrm>
      </p:grpSpPr>
      <p:sp>
        <p:nvSpPr>
          <p:cNvPr id="5" name="Kuvan paikkamerkki 4">
            <a:extLst>
              <a:ext uri="{FF2B5EF4-FFF2-40B4-BE49-F238E27FC236}">
                <a16:creationId xmlns:a16="http://schemas.microsoft.com/office/drawing/2014/main" id="{E9C24DDC-ACA2-6044-85EA-6A128C4634A8}"/>
              </a:ext>
            </a:extLst>
          </p:cNvPr>
          <p:cNvSpPr>
            <a:spLocks noGrp="1"/>
          </p:cNvSpPr>
          <p:nvPr>
            <p:ph type="pic" sz="quarter" idx="10" hasCustomPrompt="1"/>
          </p:nvPr>
        </p:nvSpPr>
        <p:spPr>
          <a:xfrm>
            <a:off x="0" y="0"/>
            <a:ext cx="12192000" cy="6858000"/>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fi-FI" dirty="0"/>
              <a:t>Kuva, johon merkittävä vaihtoehtoinen teksti</a:t>
            </a:r>
          </a:p>
          <a:p>
            <a:endParaRPr lang="fi-FI" dirty="0"/>
          </a:p>
        </p:txBody>
      </p:sp>
      <p:sp>
        <p:nvSpPr>
          <p:cNvPr id="2" name="Otsikko 1"/>
          <p:cNvSpPr>
            <a:spLocks noGrp="1"/>
          </p:cNvSpPr>
          <p:nvPr>
            <p:ph type="ctrTitle" hasCustomPrompt="1"/>
          </p:nvPr>
        </p:nvSpPr>
        <p:spPr>
          <a:xfrm>
            <a:off x="1524000" y="2970243"/>
            <a:ext cx="9144000" cy="917513"/>
          </a:xfrm>
          <a:solidFill>
            <a:schemeClr val="tx2"/>
          </a:solidFill>
        </p:spPr>
        <p:txBody>
          <a:bodyPr vert="horz" lIns="180000" tIns="180000" rIns="180000" bIns="180000" rtlCol="0" anchor="ctr" anchorCtr="0">
            <a:spAutoFit/>
          </a:bodyPr>
          <a:lstStyle>
            <a:lvl1pPr algn="ctr">
              <a:defRPr lang="fi-FI" sz="4000" b="1" dirty="0">
                <a:solidFill>
                  <a:schemeClr val="bg1"/>
                </a:solidFill>
                <a:latin typeface="Bookman Old Style" panose="02050604050505020204" pitchFamily="18" charset="0"/>
              </a:defRPr>
            </a:lvl1pPr>
          </a:lstStyle>
          <a:p>
            <a:pPr lvl="0" algn="ctr"/>
            <a:r>
              <a:rPr lang="fi-FI" dirty="0"/>
              <a:t>Välidian otsikko</a:t>
            </a:r>
          </a:p>
        </p:txBody>
      </p:sp>
      <p:sp>
        <p:nvSpPr>
          <p:cNvPr id="4" name="Dian numeron paikkamerkki 5"/>
          <p:cNvSpPr>
            <a:spLocks noGrp="1"/>
          </p:cNvSpPr>
          <p:nvPr>
            <p:ph type="sldNum" sz="quarter" idx="4"/>
          </p:nvPr>
        </p:nvSpPr>
        <p:spPr>
          <a:xfrm>
            <a:off x="4220198" y="6307026"/>
            <a:ext cx="2743200" cy="365125"/>
          </a:xfrm>
          <a:prstGeom prst="rect">
            <a:avLst/>
          </a:prstGeom>
        </p:spPr>
        <p:txBody>
          <a:bodyPr vert="horz" lIns="91440" tIns="45720" rIns="91440" bIns="45720" rtlCol="0" anchor="ctr"/>
          <a:lstStyle>
            <a:lvl1pPr algn="r">
              <a:defRPr sz="1200">
                <a:solidFill>
                  <a:schemeClr val="tx1"/>
                </a:solidFill>
              </a:defRPr>
            </a:lvl1pPr>
          </a:lstStyle>
          <a:p>
            <a:fld id="{423ECB79-8B14-4E27-B4C4-31958D4DE7F0}" type="slidenum">
              <a:rPr lang="fi-FI" smtClean="0"/>
              <a:t>‹#›</a:t>
            </a:fld>
            <a:endParaRPr lang="fi-FI"/>
          </a:p>
        </p:txBody>
      </p:sp>
    </p:spTree>
    <p:extLst>
      <p:ext uri="{BB962C8B-B14F-4D97-AF65-F5344CB8AC3E}">
        <p14:creationId xmlns:p14="http://schemas.microsoft.com/office/powerpoint/2010/main" val="1547392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3_väliotsikkodia kuvalla">
    <p:spTree>
      <p:nvGrpSpPr>
        <p:cNvPr id="1" name=""/>
        <p:cNvGrpSpPr/>
        <p:nvPr/>
      </p:nvGrpSpPr>
      <p:grpSpPr>
        <a:xfrm>
          <a:off x="0" y="0"/>
          <a:ext cx="0" cy="0"/>
          <a:chOff x="0" y="0"/>
          <a:chExt cx="0" cy="0"/>
        </a:xfrm>
      </p:grpSpPr>
      <p:sp>
        <p:nvSpPr>
          <p:cNvPr id="5" name="Kuvan paikkamerkki 4">
            <a:extLst>
              <a:ext uri="{FF2B5EF4-FFF2-40B4-BE49-F238E27FC236}">
                <a16:creationId xmlns:a16="http://schemas.microsoft.com/office/drawing/2014/main" id="{E9C24DDC-ACA2-6044-85EA-6A128C4634A8}"/>
              </a:ext>
            </a:extLst>
          </p:cNvPr>
          <p:cNvSpPr>
            <a:spLocks noGrp="1"/>
          </p:cNvSpPr>
          <p:nvPr>
            <p:ph type="pic" sz="quarter" idx="10" hasCustomPrompt="1"/>
          </p:nvPr>
        </p:nvSpPr>
        <p:spPr>
          <a:xfrm>
            <a:off x="0" y="0"/>
            <a:ext cx="12192000" cy="6858000"/>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fi-FI" dirty="0"/>
              <a:t>Kuva, johon merkittävä vaihtoehtoinen teksti</a:t>
            </a:r>
          </a:p>
          <a:p>
            <a:endParaRPr lang="fi-FI" dirty="0"/>
          </a:p>
        </p:txBody>
      </p:sp>
      <p:sp>
        <p:nvSpPr>
          <p:cNvPr id="2" name="Otsikko 1"/>
          <p:cNvSpPr>
            <a:spLocks noGrp="1"/>
          </p:cNvSpPr>
          <p:nvPr>
            <p:ph type="ctrTitle" hasCustomPrompt="1"/>
          </p:nvPr>
        </p:nvSpPr>
        <p:spPr>
          <a:xfrm>
            <a:off x="1524000" y="2970243"/>
            <a:ext cx="9144000" cy="917513"/>
          </a:xfrm>
          <a:solidFill>
            <a:schemeClr val="accent6"/>
          </a:solidFill>
        </p:spPr>
        <p:txBody>
          <a:bodyPr vert="horz" lIns="180000" tIns="180000" rIns="180000" bIns="180000" rtlCol="0" anchor="ctr" anchorCtr="0">
            <a:spAutoFit/>
          </a:bodyPr>
          <a:lstStyle>
            <a:lvl1pPr algn="ctr">
              <a:defRPr lang="fi-FI" sz="4000" b="1" dirty="0">
                <a:solidFill>
                  <a:schemeClr val="bg1"/>
                </a:solidFill>
                <a:latin typeface="Bookman Old Style" panose="02050604050505020204" pitchFamily="18" charset="0"/>
              </a:defRPr>
            </a:lvl1pPr>
          </a:lstStyle>
          <a:p>
            <a:pPr lvl="0" algn="ctr"/>
            <a:r>
              <a:rPr lang="fi-FI" dirty="0"/>
              <a:t>Välidian otsikko</a:t>
            </a:r>
          </a:p>
        </p:txBody>
      </p:sp>
      <p:sp>
        <p:nvSpPr>
          <p:cNvPr id="4" name="Dian numeron paikkamerkki 5"/>
          <p:cNvSpPr>
            <a:spLocks noGrp="1"/>
          </p:cNvSpPr>
          <p:nvPr>
            <p:ph type="sldNum" sz="quarter" idx="4"/>
          </p:nvPr>
        </p:nvSpPr>
        <p:spPr>
          <a:xfrm>
            <a:off x="4220198" y="6307026"/>
            <a:ext cx="2743200" cy="365125"/>
          </a:xfrm>
          <a:prstGeom prst="rect">
            <a:avLst/>
          </a:prstGeom>
        </p:spPr>
        <p:txBody>
          <a:bodyPr vert="horz" lIns="91440" tIns="45720" rIns="91440" bIns="45720" rtlCol="0" anchor="ctr"/>
          <a:lstStyle>
            <a:lvl1pPr algn="r">
              <a:defRPr sz="1200">
                <a:solidFill>
                  <a:schemeClr val="tx1"/>
                </a:solidFill>
              </a:defRPr>
            </a:lvl1pPr>
          </a:lstStyle>
          <a:p>
            <a:fld id="{423ECB79-8B14-4E27-B4C4-31958D4DE7F0}" type="slidenum">
              <a:rPr lang="fi-FI" smtClean="0"/>
              <a:t>‹#›</a:t>
            </a:fld>
            <a:endParaRPr lang="fi-FI"/>
          </a:p>
        </p:txBody>
      </p:sp>
    </p:spTree>
    <p:extLst>
      <p:ext uri="{BB962C8B-B14F-4D97-AF65-F5344CB8AC3E}">
        <p14:creationId xmlns:p14="http://schemas.microsoft.com/office/powerpoint/2010/main" val="1833313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5_Otsikkodia">
    <p:bg>
      <p:bgPr>
        <a:solidFill>
          <a:schemeClr val="accent2"/>
        </a:solidFill>
        <a:effectLst/>
      </p:bgPr>
    </p:bg>
    <p:spTree>
      <p:nvGrpSpPr>
        <p:cNvPr id="1" name=""/>
        <p:cNvGrpSpPr/>
        <p:nvPr/>
      </p:nvGrpSpPr>
      <p:grpSpPr>
        <a:xfrm>
          <a:off x="0" y="0"/>
          <a:ext cx="0" cy="0"/>
          <a:chOff x="0" y="0"/>
          <a:chExt cx="0" cy="0"/>
        </a:xfrm>
      </p:grpSpPr>
      <p:sp>
        <p:nvSpPr>
          <p:cNvPr id="2" name="Otsikko 1"/>
          <p:cNvSpPr>
            <a:spLocks noGrp="1"/>
          </p:cNvSpPr>
          <p:nvPr>
            <p:ph type="ctrTitle" hasCustomPrompt="1"/>
          </p:nvPr>
        </p:nvSpPr>
        <p:spPr>
          <a:xfrm>
            <a:off x="1524000" y="1041400"/>
            <a:ext cx="9144000" cy="2387600"/>
          </a:xfrm>
        </p:spPr>
        <p:txBody>
          <a:bodyPr vert="horz" lIns="91440" tIns="45720" rIns="91440" bIns="45720" rtlCol="0" anchor="b">
            <a:normAutofit/>
          </a:bodyPr>
          <a:lstStyle>
            <a:lvl1pPr algn="l">
              <a:defRPr lang="fi-FI" sz="4000" b="1" dirty="0">
                <a:solidFill>
                  <a:schemeClr val="bg1"/>
                </a:solidFill>
                <a:latin typeface="Bookman Old Style" panose="02050604050505020204" pitchFamily="18" charset="0"/>
              </a:defRPr>
            </a:lvl1pPr>
          </a:lstStyle>
          <a:p>
            <a:pPr lvl="0" algn="ctr"/>
            <a:r>
              <a:rPr lang="fi-FI" dirty="0"/>
              <a:t>Muokkaa otsikon </a:t>
            </a:r>
            <a:r>
              <a:rPr lang="fi-FI" dirty="0" err="1"/>
              <a:t>perustyyl</a:t>
            </a:r>
            <a:r>
              <a:rPr lang="fi-FI" dirty="0"/>
              <a:t>. </a:t>
            </a:r>
            <a:r>
              <a:rPr lang="fi-FI" dirty="0" err="1"/>
              <a:t>napsautt</a:t>
            </a:r>
            <a:r>
              <a:rPr lang="fi-FI" dirty="0"/>
              <a:t>.</a:t>
            </a:r>
          </a:p>
        </p:txBody>
      </p:sp>
      <p:sp>
        <p:nvSpPr>
          <p:cNvPr id="3" name="Alaotsikko 2"/>
          <p:cNvSpPr>
            <a:spLocks noGrp="1"/>
          </p:cNvSpPr>
          <p:nvPr>
            <p:ph type="subTitle" idx="1"/>
          </p:nvPr>
        </p:nvSpPr>
        <p:spPr>
          <a:xfrm>
            <a:off x="1524000" y="3593572"/>
            <a:ext cx="9144000" cy="1160462"/>
          </a:xfrm>
        </p:spPr>
        <p:txBody>
          <a:bodyPr/>
          <a:lstStyle>
            <a:lvl1pPr marL="0" indent="0" algn="ctr">
              <a:buNone/>
              <a:defRPr sz="2400">
                <a:solidFill>
                  <a:schemeClr val="bg1"/>
                </a:solidFill>
                <a:latin typeface="Bookman Old Style" panose="020506040505050202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pic>
        <p:nvPicPr>
          <p:cNvPr id="6" name="Kuva 5">
            <a:extLst>
              <a:ext uri="{FF2B5EF4-FFF2-40B4-BE49-F238E27FC236}">
                <a16:creationId xmlns:a16="http://schemas.microsoft.com/office/drawing/2014/main" id="{F85FC5FD-46DB-DC47-B2F9-DE74DE8D55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6459" y="6332436"/>
            <a:ext cx="2290233" cy="324912"/>
          </a:xfrm>
          <a:prstGeom prst="rect">
            <a:avLst/>
          </a:prstGeom>
        </p:spPr>
      </p:pic>
      <p:pic>
        <p:nvPicPr>
          <p:cNvPr id="7" name="Kuva 6" descr="Kuva, joka sisältää kohteen piirtäminen&#10;&#10;Kuvaus luotu automaattisesti">
            <a:extLst>
              <a:ext uri="{FF2B5EF4-FFF2-40B4-BE49-F238E27FC236}">
                <a16:creationId xmlns:a16="http://schemas.microsoft.com/office/drawing/2014/main" id="{288F0AB4-EB25-2C4A-A16B-DC12979400A5}"/>
              </a:ext>
            </a:extLst>
          </p:cNvPr>
          <p:cNvPicPr>
            <a:picLocks noChangeAspect="1"/>
          </p:cNvPicPr>
          <p:nvPr/>
        </p:nvPicPr>
        <p:blipFill>
          <a:blip r:embed="rId3" cstate="print">
            <a:biLevel thresh="25000"/>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9858345" y="6341121"/>
            <a:ext cx="1987196" cy="307542"/>
          </a:xfrm>
          <a:prstGeom prst="rect">
            <a:avLst/>
          </a:prstGeom>
          <a:noFill/>
        </p:spPr>
      </p:pic>
      <p:pic>
        <p:nvPicPr>
          <p:cNvPr id="8" name="Kuva 7" descr="Kuva, joka sisältää kohteen piirtäminen&#10;&#10;Kuvaus luotu automaattisesti">
            <a:extLst>
              <a:ext uri="{FF2B5EF4-FFF2-40B4-BE49-F238E27FC236}">
                <a16:creationId xmlns:a16="http://schemas.microsoft.com/office/drawing/2014/main" id="{D7E0BD6C-DF2F-9A4F-8A93-9847BFB3349D}"/>
              </a:ext>
            </a:extLst>
          </p:cNvPr>
          <p:cNvPicPr>
            <a:picLocks noChangeAspect="1"/>
          </p:cNvPicPr>
          <p:nvPr/>
        </p:nvPicPr>
        <p:blipFill>
          <a:blip r:embed="rId5" cstate="print">
            <a:lum bright="70000" contrast="-70000"/>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2907660" y="6433995"/>
            <a:ext cx="2599440" cy="179376"/>
          </a:xfrm>
          <a:prstGeom prst="rect">
            <a:avLst/>
          </a:prstGeom>
        </p:spPr>
      </p:pic>
      <p:sp>
        <p:nvSpPr>
          <p:cNvPr id="9" name="Dian numeron paikkamerkki 5"/>
          <p:cNvSpPr>
            <a:spLocks noGrp="1"/>
          </p:cNvSpPr>
          <p:nvPr>
            <p:ph type="sldNum" sz="quarter" idx="4"/>
          </p:nvPr>
        </p:nvSpPr>
        <p:spPr>
          <a:xfrm>
            <a:off x="4724400" y="6332436"/>
            <a:ext cx="2743200" cy="365125"/>
          </a:xfrm>
          <a:prstGeom prst="rect">
            <a:avLst/>
          </a:prstGeom>
        </p:spPr>
        <p:txBody>
          <a:bodyPr vert="horz" lIns="91440" tIns="45720" rIns="91440" bIns="45720" rtlCol="0" anchor="ctr"/>
          <a:lstStyle>
            <a:lvl1pPr algn="r">
              <a:defRPr sz="1200">
                <a:solidFill>
                  <a:schemeClr val="bg1"/>
                </a:solidFill>
              </a:defRPr>
            </a:lvl1pPr>
          </a:lstStyle>
          <a:p>
            <a:fld id="{423ECB79-8B14-4E27-B4C4-31958D4DE7F0}" type="slidenum">
              <a:rPr lang="fi-FI" smtClean="0"/>
              <a:t>‹#›</a:t>
            </a:fld>
            <a:endParaRPr lang="fi-FI"/>
          </a:p>
        </p:txBody>
      </p:sp>
    </p:spTree>
    <p:extLst>
      <p:ext uri="{BB962C8B-B14F-4D97-AF65-F5344CB8AC3E}">
        <p14:creationId xmlns:p14="http://schemas.microsoft.com/office/powerpoint/2010/main" val="395676333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1_Loppudia">
    <p:spTree>
      <p:nvGrpSpPr>
        <p:cNvPr id="1" name=""/>
        <p:cNvGrpSpPr/>
        <p:nvPr/>
      </p:nvGrpSpPr>
      <p:grpSpPr>
        <a:xfrm>
          <a:off x="0" y="0"/>
          <a:ext cx="0" cy="0"/>
          <a:chOff x="0" y="0"/>
          <a:chExt cx="0" cy="0"/>
        </a:xfrm>
      </p:grpSpPr>
      <p:pic>
        <p:nvPicPr>
          <p:cNvPr id="5" name="Kuva 4" descr="Kuva, joka sisältää kohteen piirtäminen&#10;&#10;Kuvaus luotu automaattisesti">
            <a:extLst>
              <a:ext uri="{FF2B5EF4-FFF2-40B4-BE49-F238E27FC236}">
                <a16:creationId xmlns:a16="http://schemas.microsoft.com/office/drawing/2014/main" id="{3473ABC2-1458-1047-B444-989AA5740BF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15405" y="2525098"/>
            <a:ext cx="5161191" cy="2064476"/>
          </a:xfrm>
          <a:prstGeom prst="rect">
            <a:avLst/>
          </a:prstGeom>
        </p:spPr>
      </p:pic>
      <p:sp>
        <p:nvSpPr>
          <p:cNvPr id="3" name="Dian numeron paikkamerkki 5"/>
          <p:cNvSpPr>
            <a:spLocks noGrp="1"/>
          </p:cNvSpPr>
          <p:nvPr>
            <p:ph type="sldNum" sz="quarter" idx="4"/>
          </p:nvPr>
        </p:nvSpPr>
        <p:spPr>
          <a:xfrm>
            <a:off x="4220198" y="6307026"/>
            <a:ext cx="2743200" cy="365125"/>
          </a:xfrm>
          <a:prstGeom prst="rect">
            <a:avLst/>
          </a:prstGeom>
        </p:spPr>
        <p:txBody>
          <a:bodyPr vert="horz" lIns="91440" tIns="45720" rIns="91440" bIns="45720" rtlCol="0" anchor="ctr"/>
          <a:lstStyle>
            <a:lvl1pPr algn="r">
              <a:defRPr sz="1200">
                <a:solidFill>
                  <a:schemeClr val="tx1"/>
                </a:solidFill>
              </a:defRPr>
            </a:lvl1pPr>
          </a:lstStyle>
          <a:p>
            <a:fld id="{423ECB79-8B14-4E27-B4C4-31958D4DE7F0}" type="slidenum">
              <a:rPr lang="fi-FI" smtClean="0"/>
              <a:t>‹#›</a:t>
            </a:fld>
            <a:endParaRPr lang="fi-FI"/>
          </a:p>
        </p:txBody>
      </p:sp>
    </p:spTree>
    <p:extLst>
      <p:ext uri="{BB962C8B-B14F-4D97-AF65-F5344CB8AC3E}">
        <p14:creationId xmlns:p14="http://schemas.microsoft.com/office/powerpoint/2010/main" val="18438216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2_Loppudia">
    <p:bg>
      <p:bgPr>
        <a:solidFill>
          <a:schemeClr val="accent1"/>
        </a:solidFill>
        <a:effectLst/>
      </p:bgPr>
    </p:bg>
    <p:spTree>
      <p:nvGrpSpPr>
        <p:cNvPr id="1" name=""/>
        <p:cNvGrpSpPr/>
        <p:nvPr/>
      </p:nvGrpSpPr>
      <p:grpSpPr>
        <a:xfrm>
          <a:off x="0" y="0"/>
          <a:ext cx="0" cy="0"/>
          <a:chOff x="0" y="0"/>
          <a:chExt cx="0" cy="0"/>
        </a:xfrm>
      </p:grpSpPr>
      <p:pic>
        <p:nvPicPr>
          <p:cNvPr id="3" name="Kuva 2" descr="Kuva, joka sisältää kohteen piirtäminen, kello&#10;&#10;Kuvaus luotu automaattisesti">
            <a:extLst>
              <a:ext uri="{FF2B5EF4-FFF2-40B4-BE49-F238E27FC236}">
                <a16:creationId xmlns:a16="http://schemas.microsoft.com/office/drawing/2014/main" id="{6B440AAE-3DD1-DD4E-B551-9B8F3211B5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9136" y="2598829"/>
            <a:ext cx="5013729" cy="1917014"/>
          </a:xfrm>
          <a:prstGeom prst="rect">
            <a:avLst/>
          </a:prstGeom>
        </p:spPr>
      </p:pic>
      <p:sp>
        <p:nvSpPr>
          <p:cNvPr id="5" name="Dian numeron paikkamerkki 5"/>
          <p:cNvSpPr>
            <a:spLocks noGrp="1"/>
          </p:cNvSpPr>
          <p:nvPr>
            <p:ph type="sldNum" sz="quarter" idx="4"/>
          </p:nvPr>
        </p:nvSpPr>
        <p:spPr>
          <a:xfrm>
            <a:off x="4220198" y="6307026"/>
            <a:ext cx="2743200" cy="365125"/>
          </a:xfrm>
          <a:prstGeom prst="rect">
            <a:avLst/>
          </a:prstGeom>
        </p:spPr>
        <p:txBody>
          <a:bodyPr vert="horz" lIns="91440" tIns="45720" rIns="91440" bIns="45720" rtlCol="0" anchor="ctr"/>
          <a:lstStyle>
            <a:lvl1pPr algn="r">
              <a:defRPr sz="1200">
                <a:solidFill>
                  <a:schemeClr val="bg1"/>
                </a:solidFill>
              </a:defRPr>
            </a:lvl1pPr>
          </a:lstStyle>
          <a:p>
            <a:fld id="{423ECB79-8B14-4E27-B4C4-31958D4DE7F0}" type="slidenum">
              <a:rPr lang="fi-FI" smtClean="0"/>
              <a:t>‹#›</a:t>
            </a:fld>
            <a:endParaRPr lang="fi-FI"/>
          </a:p>
        </p:txBody>
      </p:sp>
    </p:spTree>
    <p:extLst>
      <p:ext uri="{BB962C8B-B14F-4D97-AF65-F5344CB8AC3E}">
        <p14:creationId xmlns:p14="http://schemas.microsoft.com/office/powerpoint/2010/main" val="259971947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5_Loppudia">
    <p:bg>
      <p:bgPr>
        <a:solidFill>
          <a:schemeClr val="accent1"/>
        </a:solidFill>
        <a:effectLst/>
      </p:bgPr>
    </p:bg>
    <p:spTree>
      <p:nvGrpSpPr>
        <p:cNvPr id="1" name=""/>
        <p:cNvGrpSpPr/>
        <p:nvPr/>
      </p:nvGrpSpPr>
      <p:grpSpPr>
        <a:xfrm>
          <a:off x="0" y="0"/>
          <a:ext cx="0" cy="0"/>
          <a:chOff x="0" y="0"/>
          <a:chExt cx="0" cy="0"/>
        </a:xfrm>
      </p:grpSpPr>
      <p:pic>
        <p:nvPicPr>
          <p:cNvPr id="3" name="Kuva 2" descr="Kuva, joka sisältää kohteen piirtäminen, kello&#10;&#10;Kuvaus luotu automaattisesti">
            <a:extLst>
              <a:ext uri="{FF2B5EF4-FFF2-40B4-BE49-F238E27FC236}">
                <a16:creationId xmlns:a16="http://schemas.microsoft.com/office/drawing/2014/main" id="{6B440AAE-3DD1-DD4E-B551-9B8F3211B5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9136" y="2598829"/>
            <a:ext cx="5013729" cy="1917014"/>
          </a:xfrm>
          <a:prstGeom prst="rect">
            <a:avLst/>
          </a:prstGeom>
        </p:spPr>
      </p:pic>
      <p:sp>
        <p:nvSpPr>
          <p:cNvPr id="5" name="Dian numeron paikkamerkki 5"/>
          <p:cNvSpPr>
            <a:spLocks noGrp="1"/>
          </p:cNvSpPr>
          <p:nvPr>
            <p:ph type="sldNum" sz="quarter" idx="4"/>
          </p:nvPr>
        </p:nvSpPr>
        <p:spPr>
          <a:xfrm>
            <a:off x="4220198" y="6307026"/>
            <a:ext cx="2743200" cy="365125"/>
          </a:xfrm>
          <a:prstGeom prst="rect">
            <a:avLst/>
          </a:prstGeom>
        </p:spPr>
        <p:txBody>
          <a:bodyPr vert="horz" lIns="91440" tIns="45720" rIns="91440" bIns="45720" rtlCol="0" anchor="ctr"/>
          <a:lstStyle>
            <a:lvl1pPr algn="r">
              <a:defRPr sz="1200">
                <a:solidFill>
                  <a:schemeClr val="bg1"/>
                </a:solidFill>
              </a:defRPr>
            </a:lvl1pPr>
          </a:lstStyle>
          <a:p>
            <a:fld id="{423ECB79-8B14-4E27-B4C4-31958D4DE7F0}" type="slidenum">
              <a:rPr lang="fi-FI" smtClean="0"/>
              <a:t>‹#›</a:t>
            </a:fld>
            <a:endParaRPr lang="fi-FI"/>
          </a:p>
        </p:txBody>
      </p:sp>
      <p:sp>
        <p:nvSpPr>
          <p:cNvPr id="4" name="Tekstiruutu 3">
            <a:extLst>
              <a:ext uri="{FF2B5EF4-FFF2-40B4-BE49-F238E27FC236}">
                <a16:creationId xmlns:a16="http://schemas.microsoft.com/office/drawing/2014/main" id="{C7DF645C-BD9B-A449-BA1F-E5485096EC20}"/>
              </a:ext>
            </a:extLst>
          </p:cNvPr>
          <p:cNvSpPr txBox="1"/>
          <p:nvPr/>
        </p:nvSpPr>
        <p:spPr>
          <a:xfrm>
            <a:off x="320842" y="6371924"/>
            <a:ext cx="5428649" cy="276999"/>
          </a:xfrm>
          <a:prstGeom prst="rect">
            <a:avLst/>
          </a:prstGeom>
          <a:noFill/>
        </p:spPr>
        <p:txBody>
          <a:bodyPr wrap="square" rtlCol="0">
            <a:spAutoFit/>
          </a:bodyPr>
          <a:lstStyle/>
          <a:p>
            <a:r>
              <a:rPr lang="fi-FI" sz="1200" dirty="0">
                <a:solidFill>
                  <a:schemeClr val="bg2"/>
                </a:solidFill>
                <a:latin typeface="Bookman Old Style" panose="02050604050505020204" pitchFamily="18" charset="0"/>
              </a:rPr>
              <a:t>Koulutuskeskus Salpaus -kuntayhtymä</a:t>
            </a:r>
          </a:p>
        </p:txBody>
      </p:sp>
      <p:sp>
        <p:nvSpPr>
          <p:cNvPr id="7" name="Tekstiruutu 6">
            <a:extLst>
              <a:ext uri="{FF2B5EF4-FFF2-40B4-BE49-F238E27FC236}">
                <a16:creationId xmlns:a16="http://schemas.microsoft.com/office/drawing/2014/main" id="{49D7F797-B6DF-184C-A3CD-8045870B2859}"/>
              </a:ext>
            </a:extLst>
          </p:cNvPr>
          <p:cNvSpPr txBox="1"/>
          <p:nvPr/>
        </p:nvSpPr>
        <p:spPr>
          <a:xfrm>
            <a:off x="8742348" y="6310369"/>
            <a:ext cx="3128812" cy="338554"/>
          </a:xfrm>
          <a:prstGeom prst="rect">
            <a:avLst/>
          </a:prstGeom>
          <a:noFill/>
        </p:spPr>
        <p:txBody>
          <a:bodyPr wrap="square" rtlCol="0">
            <a:spAutoFit/>
          </a:bodyPr>
          <a:lstStyle/>
          <a:p>
            <a:pPr algn="r"/>
            <a:r>
              <a:rPr lang="fi-FI" sz="1600" b="1" dirty="0" err="1">
                <a:solidFill>
                  <a:schemeClr val="bg2"/>
                </a:solidFill>
                <a:latin typeface="Bookman Old Style" panose="02050604050505020204" pitchFamily="18" charset="0"/>
              </a:rPr>
              <a:t>www.salpaus.fi</a:t>
            </a:r>
            <a:endParaRPr lang="fi-FI" sz="1600" b="1" dirty="0">
              <a:solidFill>
                <a:schemeClr val="bg2"/>
              </a:solidFill>
              <a:latin typeface="Bookman Old Style" panose="02050604050505020204" pitchFamily="18" charset="0"/>
            </a:endParaRPr>
          </a:p>
        </p:txBody>
      </p:sp>
    </p:spTree>
    <p:extLst>
      <p:ext uri="{BB962C8B-B14F-4D97-AF65-F5344CB8AC3E}">
        <p14:creationId xmlns:p14="http://schemas.microsoft.com/office/powerpoint/2010/main" val="24746731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3_Loppudia">
    <p:bg>
      <p:bgPr>
        <a:solidFill>
          <a:schemeClr val="tx2"/>
        </a:solidFill>
        <a:effectLst/>
      </p:bgPr>
    </p:bg>
    <p:spTree>
      <p:nvGrpSpPr>
        <p:cNvPr id="1" name=""/>
        <p:cNvGrpSpPr/>
        <p:nvPr/>
      </p:nvGrpSpPr>
      <p:grpSpPr>
        <a:xfrm>
          <a:off x="0" y="0"/>
          <a:ext cx="0" cy="0"/>
          <a:chOff x="0" y="0"/>
          <a:chExt cx="0" cy="0"/>
        </a:xfrm>
      </p:grpSpPr>
      <p:pic>
        <p:nvPicPr>
          <p:cNvPr id="3" name="Kuva 2" descr="Kuva, joka sisältää kohteen piirtäminen, kello&#10;&#10;Kuvaus luotu automaattisesti">
            <a:extLst>
              <a:ext uri="{FF2B5EF4-FFF2-40B4-BE49-F238E27FC236}">
                <a16:creationId xmlns:a16="http://schemas.microsoft.com/office/drawing/2014/main" id="{6B440AAE-3DD1-DD4E-B551-9B8F3211B5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9136" y="2598829"/>
            <a:ext cx="5013729" cy="1917014"/>
          </a:xfrm>
          <a:prstGeom prst="rect">
            <a:avLst/>
          </a:prstGeom>
        </p:spPr>
      </p:pic>
      <p:sp>
        <p:nvSpPr>
          <p:cNvPr id="4" name="Dian numeron paikkamerkki 5"/>
          <p:cNvSpPr>
            <a:spLocks noGrp="1"/>
          </p:cNvSpPr>
          <p:nvPr>
            <p:ph type="sldNum" sz="quarter" idx="4"/>
          </p:nvPr>
        </p:nvSpPr>
        <p:spPr>
          <a:xfrm>
            <a:off x="4220198" y="6307026"/>
            <a:ext cx="2743200" cy="365125"/>
          </a:xfrm>
          <a:prstGeom prst="rect">
            <a:avLst/>
          </a:prstGeom>
        </p:spPr>
        <p:txBody>
          <a:bodyPr vert="horz" lIns="91440" tIns="45720" rIns="91440" bIns="45720" rtlCol="0" anchor="ctr"/>
          <a:lstStyle>
            <a:lvl1pPr algn="r">
              <a:defRPr sz="1200">
                <a:solidFill>
                  <a:schemeClr val="bg1"/>
                </a:solidFill>
              </a:defRPr>
            </a:lvl1pPr>
          </a:lstStyle>
          <a:p>
            <a:fld id="{423ECB79-8B14-4E27-B4C4-31958D4DE7F0}" type="slidenum">
              <a:rPr lang="fi-FI" smtClean="0"/>
              <a:t>‹#›</a:t>
            </a:fld>
            <a:endParaRPr lang="fi-FI"/>
          </a:p>
        </p:txBody>
      </p:sp>
      <p:sp>
        <p:nvSpPr>
          <p:cNvPr id="6" name="Tekstiruutu 5">
            <a:extLst>
              <a:ext uri="{FF2B5EF4-FFF2-40B4-BE49-F238E27FC236}">
                <a16:creationId xmlns:a16="http://schemas.microsoft.com/office/drawing/2014/main" id="{C7DF645C-BD9B-A449-BA1F-E5485096EC20}"/>
              </a:ext>
            </a:extLst>
          </p:cNvPr>
          <p:cNvSpPr txBox="1"/>
          <p:nvPr/>
        </p:nvSpPr>
        <p:spPr>
          <a:xfrm>
            <a:off x="320842" y="6371924"/>
            <a:ext cx="5428649" cy="276999"/>
          </a:xfrm>
          <a:prstGeom prst="rect">
            <a:avLst/>
          </a:prstGeom>
          <a:noFill/>
        </p:spPr>
        <p:txBody>
          <a:bodyPr wrap="square" rtlCol="0">
            <a:spAutoFit/>
          </a:bodyPr>
          <a:lstStyle/>
          <a:p>
            <a:r>
              <a:rPr lang="fi-FI" sz="1200" dirty="0">
                <a:solidFill>
                  <a:schemeClr val="bg2"/>
                </a:solidFill>
                <a:latin typeface="Bookman Old Style" panose="02050604050505020204" pitchFamily="18" charset="0"/>
              </a:rPr>
              <a:t>Koulutuskeskus Salpaus -kuntayhtymä</a:t>
            </a:r>
          </a:p>
        </p:txBody>
      </p:sp>
      <p:sp>
        <p:nvSpPr>
          <p:cNvPr id="7" name="Tekstiruutu 6">
            <a:extLst>
              <a:ext uri="{FF2B5EF4-FFF2-40B4-BE49-F238E27FC236}">
                <a16:creationId xmlns:a16="http://schemas.microsoft.com/office/drawing/2014/main" id="{49D7F797-B6DF-184C-A3CD-8045870B2859}"/>
              </a:ext>
            </a:extLst>
          </p:cNvPr>
          <p:cNvSpPr txBox="1"/>
          <p:nvPr/>
        </p:nvSpPr>
        <p:spPr>
          <a:xfrm>
            <a:off x="8742348" y="6310369"/>
            <a:ext cx="3128812" cy="338554"/>
          </a:xfrm>
          <a:prstGeom prst="rect">
            <a:avLst/>
          </a:prstGeom>
          <a:noFill/>
        </p:spPr>
        <p:txBody>
          <a:bodyPr wrap="square" rtlCol="0">
            <a:spAutoFit/>
          </a:bodyPr>
          <a:lstStyle/>
          <a:p>
            <a:pPr algn="r"/>
            <a:r>
              <a:rPr lang="fi-FI" sz="1600" b="1" dirty="0" err="1">
                <a:solidFill>
                  <a:schemeClr val="bg2"/>
                </a:solidFill>
                <a:latin typeface="Bookman Old Style" panose="02050604050505020204" pitchFamily="18" charset="0"/>
              </a:rPr>
              <a:t>www.salpaus.fi</a:t>
            </a:r>
            <a:endParaRPr lang="fi-FI" sz="1600" b="1" dirty="0">
              <a:solidFill>
                <a:schemeClr val="bg2"/>
              </a:solidFill>
              <a:latin typeface="Bookman Old Style" panose="02050604050505020204" pitchFamily="18" charset="0"/>
            </a:endParaRPr>
          </a:p>
        </p:txBody>
      </p:sp>
    </p:spTree>
    <p:extLst>
      <p:ext uri="{BB962C8B-B14F-4D97-AF65-F5344CB8AC3E}">
        <p14:creationId xmlns:p14="http://schemas.microsoft.com/office/powerpoint/2010/main" val="44126675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4_Loppudia">
    <p:bg>
      <p:bgPr>
        <a:solidFill>
          <a:schemeClr val="accent6"/>
        </a:solidFill>
        <a:effectLst/>
      </p:bgPr>
    </p:bg>
    <p:spTree>
      <p:nvGrpSpPr>
        <p:cNvPr id="1" name=""/>
        <p:cNvGrpSpPr/>
        <p:nvPr/>
      </p:nvGrpSpPr>
      <p:grpSpPr>
        <a:xfrm>
          <a:off x="0" y="0"/>
          <a:ext cx="0" cy="0"/>
          <a:chOff x="0" y="0"/>
          <a:chExt cx="0" cy="0"/>
        </a:xfrm>
      </p:grpSpPr>
      <p:pic>
        <p:nvPicPr>
          <p:cNvPr id="3" name="Kuva 2" descr="Kuva, joka sisältää kohteen piirtäminen, kello&#10;&#10;Kuvaus luotu automaattisesti">
            <a:extLst>
              <a:ext uri="{FF2B5EF4-FFF2-40B4-BE49-F238E27FC236}">
                <a16:creationId xmlns:a16="http://schemas.microsoft.com/office/drawing/2014/main" id="{6B440AAE-3DD1-DD4E-B551-9B8F3211B5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9136" y="2598829"/>
            <a:ext cx="5013729" cy="1917014"/>
          </a:xfrm>
          <a:prstGeom prst="rect">
            <a:avLst/>
          </a:prstGeom>
        </p:spPr>
      </p:pic>
      <p:sp>
        <p:nvSpPr>
          <p:cNvPr id="4" name="Dian numeron paikkamerkki 5"/>
          <p:cNvSpPr>
            <a:spLocks noGrp="1"/>
          </p:cNvSpPr>
          <p:nvPr>
            <p:ph type="sldNum" sz="quarter" idx="4"/>
          </p:nvPr>
        </p:nvSpPr>
        <p:spPr>
          <a:xfrm>
            <a:off x="4220198" y="6307026"/>
            <a:ext cx="2743200" cy="365125"/>
          </a:xfrm>
          <a:prstGeom prst="rect">
            <a:avLst/>
          </a:prstGeom>
        </p:spPr>
        <p:txBody>
          <a:bodyPr vert="horz" lIns="91440" tIns="45720" rIns="91440" bIns="45720" rtlCol="0" anchor="ctr"/>
          <a:lstStyle>
            <a:lvl1pPr algn="r">
              <a:defRPr sz="1200">
                <a:solidFill>
                  <a:schemeClr val="bg1"/>
                </a:solidFill>
              </a:defRPr>
            </a:lvl1pPr>
          </a:lstStyle>
          <a:p>
            <a:fld id="{423ECB79-8B14-4E27-B4C4-31958D4DE7F0}" type="slidenum">
              <a:rPr lang="fi-FI" smtClean="0"/>
              <a:t>‹#›</a:t>
            </a:fld>
            <a:endParaRPr lang="fi-FI"/>
          </a:p>
        </p:txBody>
      </p:sp>
      <p:sp>
        <p:nvSpPr>
          <p:cNvPr id="5" name="Tekstiruutu 4">
            <a:extLst>
              <a:ext uri="{FF2B5EF4-FFF2-40B4-BE49-F238E27FC236}">
                <a16:creationId xmlns:a16="http://schemas.microsoft.com/office/drawing/2014/main" id="{C7DF645C-BD9B-A449-BA1F-E5485096EC20}"/>
              </a:ext>
            </a:extLst>
          </p:cNvPr>
          <p:cNvSpPr txBox="1"/>
          <p:nvPr/>
        </p:nvSpPr>
        <p:spPr>
          <a:xfrm>
            <a:off x="320842" y="6371924"/>
            <a:ext cx="5428649" cy="276999"/>
          </a:xfrm>
          <a:prstGeom prst="rect">
            <a:avLst/>
          </a:prstGeom>
          <a:noFill/>
        </p:spPr>
        <p:txBody>
          <a:bodyPr wrap="square" rtlCol="0">
            <a:spAutoFit/>
          </a:bodyPr>
          <a:lstStyle/>
          <a:p>
            <a:r>
              <a:rPr lang="fi-FI" sz="1200" dirty="0">
                <a:solidFill>
                  <a:schemeClr val="bg2"/>
                </a:solidFill>
                <a:latin typeface="Bookman Old Style" panose="02050604050505020204" pitchFamily="18" charset="0"/>
              </a:rPr>
              <a:t>Koulutuskeskus Salpaus -kuntayhtymä</a:t>
            </a:r>
          </a:p>
        </p:txBody>
      </p:sp>
      <p:sp>
        <p:nvSpPr>
          <p:cNvPr id="6" name="Tekstiruutu 5">
            <a:extLst>
              <a:ext uri="{FF2B5EF4-FFF2-40B4-BE49-F238E27FC236}">
                <a16:creationId xmlns:a16="http://schemas.microsoft.com/office/drawing/2014/main" id="{49D7F797-B6DF-184C-A3CD-8045870B2859}"/>
              </a:ext>
            </a:extLst>
          </p:cNvPr>
          <p:cNvSpPr txBox="1"/>
          <p:nvPr/>
        </p:nvSpPr>
        <p:spPr>
          <a:xfrm>
            <a:off x="8742348" y="6310369"/>
            <a:ext cx="3128812" cy="338554"/>
          </a:xfrm>
          <a:prstGeom prst="rect">
            <a:avLst/>
          </a:prstGeom>
          <a:noFill/>
        </p:spPr>
        <p:txBody>
          <a:bodyPr wrap="square" rtlCol="0">
            <a:spAutoFit/>
          </a:bodyPr>
          <a:lstStyle/>
          <a:p>
            <a:pPr algn="r"/>
            <a:r>
              <a:rPr lang="fi-FI" sz="1600" b="1" dirty="0" err="1">
                <a:solidFill>
                  <a:schemeClr val="bg2"/>
                </a:solidFill>
                <a:latin typeface="Bookman Old Style" panose="02050604050505020204" pitchFamily="18" charset="0"/>
              </a:rPr>
              <a:t>www.salpaus.fi</a:t>
            </a:r>
            <a:endParaRPr lang="fi-FI" sz="1600" b="1" dirty="0">
              <a:solidFill>
                <a:schemeClr val="bg2"/>
              </a:solidFill>
              <a:latin typeface="Bookman Old Style" panose="02050604050505020204" pitchFamily="18" charset="0"/>
            </a:endParaRPr>
          </a:p>
        </p:txBody>
      </p:sp>
    </p:spTree>
    <p:extLst>
      <p:ext uri="{BB962C8B-B14F-4D97-AF65-F5344CB8AC3E}">
        <p14:creationId xmlns:p14="http://schemas.microsoft.com/office/powerpoint/2010/main" val="3426057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4_Otsikkodia">
    <p:spTree>
      <p:nvGrpSpPr>
        <p:cNvPr id="1" name=""/>
        <p:cNvGrpSpPr/>
        <p:nvPr/>
      </p:nvGrpSpPr>
      <p:grpSpPr>
        <a:xfrm>
          <a:off x="0" y="0"/>
          <a:ext cx="0" cy="0"/>
          <a:chOff x="0" y="0"/>
          <a:chExt cx="0" cy="0"/>
        </a:xfrm>
      </p:grpSpPr>
      <p:sp>
        <p:nvSpPr>
          <p:cNvPr id="2" name="Otsikko 1"/>
          <p:cNvSpPr>
            <a:spLocks noGrp="1"/>
          </p:cNvSpPr>
          <p:nvPr>
            <p:ph type="ctrTitle" hasCustomPrompt="1"/>
          </p:nvPr>
        </p:nvSpPr>
        <p:spPr>
          <a:xfrm>
            <a:off x="1524000" y="1041400"/>
            <a:ext cx="9144000" cy="2387600"/>
          </a:xfrm>
        </p:spPr>
        <p:txBody>
          <a:bodyPr vert="horz" lIns="91440" tIns="45720" rIns="91440" bIns="45720" rtlCol="0" anchor="b">
            <a:normAutofit/>
          </a:bodyPr>
          <a:lstStyle>
            <a:lvl1pPr algn="l">
              <a:defRPr lang="fi-FI" sz="4000" b="1" dirty="0">
                <a:solidFill>
                  <a:srgbClr val="E84E0F"/>
                </a:solidFill>
                <a:latin typeface="Bookman Old Style" panose="02050604050505020204" pitchFamily="18" charset="0"/>
              </a:defRPr>
            </a:lvl1pPr>
          </a:lstStyle>
          <a:p>
            <a:pPr lvl="0" algn="ctr"/>
            <a:r>
              <a:rPr lang="fi-FI" dirty="0"/>
              <a:t>Muokkaa otsikon </a:t>
            </a:r>
            <a:r>
              <a:rPr lang="fi-FI" dirty="0" err="1"/>
              <a:t>perustyyl</a:t>
            </a:r>
            <a:r>
              <a:rPr lang="fi-FI" dirty="0"/>
              <a:t>. </a:t>
            </a:r>
            <a:r>
              <a:rPr lang="fi-FI" dirty="0" err="1"/>
              <a:t>napsautt</a:t>
            </a:r>
            <a:r>
              <a:rPr lang="fi-FI" dirty="0"/>
              <a:t>.</a:t>
            </a:r>
          </a:p>
        </p:txBody>
      </p:sp>
      <p:sp>
        <p:nvSpPr>
          <p:cNvPr id="3" name="Alaotsikko 2"/>
          <p:cNvSpPr>
            <a:spLocks noGrp="1"/>
          </p:cNvSpPr>
          <p:nvPr>
            <p:ph type="subTitle" idx="1"/>
          </p:nvPr>
        </p:nvSpPr>
        <p:spPr>
          <a:xfrm>
            <a:off x="1524000" y="3593572"/>
            <a:ext cx="9144000" cy="1160462"/>
          </a:xfrm>
        </p:spPr>
        <p:txBody>
          <a:bodyPr/>
          <a:lstStyle>
            <a:lvl1pPr marL="0" indent="0" algn="ctr">
              <a:buNone/>
              <a:defRPr sz="2400">
                <a:solidFill>
                  <a:schemeClr val="tx1"/>
                </a:solidFill>
                <a:latin typeface="Bookman Old Style" panose="020506040505050202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Suorakulmio 3">
            <a:extLst>
              <a:ext uri="{FF2B5EF4-FFF2-40B4-BE49-F238E27FC236}">
                <a16:creationId xmlns:a16="http://schemas.microsoft.com/office/drawing/2014/main" id="{EE381FB0-D919-9C4E-8805-F082A31A1E7D}"/>
              </a:ext>
            </a:extLst>
          </p:cNvPr>
          <p:cNvSpPr/>
          <p:nvPr/>
        </p:nvSpPr>
        <p:spPr>
          <a:xfrm>
            <a:off x="0" y="6089715"/>
            <a:ext cx="12192000" cy="7682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6" name="Kuva 5">
            <a:extLst>
              <a:ext uri="{FF2B5EF4-FFF2-40B4-BE49-F238E27FC236}">
                <a16:creationId xmlns:a16="http://schemas.microsoft.com/office/drawing/2014/main" id="{91ED3FB4-A4E8-0844-AD31-F41EAC69813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6459" y="6332436"/>
            <a:ext cx="2290233" cy="324912"/>
          </a:xfrm>
          <a:prstGeom prst="rect">
            <a:avLst/>
          </a:prstGeom>
        </p:spPr>
      </p:pic>
      <p:pic>
        <p:nvPicPr>
          <p:cNvPr id="8" name="Kuva 7" descr="Kuva, joka sisältää kohteen piirtäminen&#10;&#10;Kuvaus luotu automaattisesti">
            <a:extLst>
              <a:ext uri="{FF2B5EF4-FFF2-40B4-BE49-F238E27FC236}">
                <a16:creationId xmlns:a16="http://schemas.microsoft.com/office/drawing/2014/main" id="{FCEE6D90-98C1-5C46-A1DD-A0629ED62CD0}"/>
              </a:ext>
            </a:extLst>
          </p:cNvPr>
          <p:cNvPicPr>
            <a:picLocks noChangeAspect="1"/>
          </p:cNvPicPr>
          <p:nvPr/>
        </p:nvPicPr>
        <p:blipFill>
          <a:blip r:embed="rId3" cstate="print">
            <a:biLevel thresh="25000"/>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9858345" y="6341121"/>
            <a:ext cx="1987196" cy="307542"/>
          </a:xfrm>
          <a:prstGeom prst="rect">
            <a:avLst/>
          </a:prstGeom>
          <a:noFill/>
        </p:spPr>
      </p:pic>
      <p:sp>
        <p:nvSpPr>
          <p:cNvPr id="10" name="Dian numeron paikkamerkki 5"/>
          <p:cNvSpPr>
            <a:spLocks noGrp="1"/>
          </p:cNvSpPr>
          <p:nvPr>
            <p:ph type="sldNum" sz="quarter" idx="4"/>
          </p:nvPr>
        </p:nvSpPr>
        <p:spPr>
          <a:xfrm>
            <a:off x="4220198" y="6307026"/>
            <a:ext cx="2743200" cy="365125"/>
          </a:xfrm>
          <a:prstGeom prst="rect">
            <a:avLst/>
          </a:prstGeom>
        </p:spPr>
        <p:txBody>
          <a:bodyPr vert="horz" lIns="91440" tIns="45720" rIns="91440" bIns="45720" rtlCol="0" anchor="ctr"/>
          <a:lstStyle>
            <a:lvl1pPr algn="r">
              <a:defRPr sz="1200">
                <a:solidFill>
                  <a:schemeClr val="bg1"/>
                </a:solidFill>
              </a:defRPr>
            </a:lvl1pPr>
          </a:lstStyle>
          <a:p>
            <a:fld id="{423ECB79-8B14-4E27-B4C4-31958D4DE7F0}" type="slidenum">
              <a:rPr lang="fi-FI" smtClean="0"/>
              <a:t>‹#›</a:t>
            </a:fld>
            <a:endParaRPr lang="fi-FI"/>
          </a:p>
        </p:txBody>
      </p:sp>
      <p:pic>
        <p:nvPicPr>
          <p:cNvPr id="11" name="Kuva 10" descr="Kuva, joka sisältää kohteen piirtäminen&#10;&#10;Kuvaus luotu automaattisesti">
            <a:extLst>
              <a:ext uri="{FF2B5EF4-FFF2-40B4-BE49-F238E27FC236}">
                <a16:creationId xmlns:a16="http://schemas.microsoft.com/office/drawing/2014/main" id="{D7E0BD6C-DF2F-9A4F-8A93-9847BFB3349D}"/>
              </a:ext>
            </a:extLst>
          </p:cNvPr>
          <p:cNvPicPr>
            <a:picLocks noChangeAspect="1"/>
          </p:cNvPicPr>
          <p:nvPr/>
        </p:nvPicPr>
        <p:blipFill>
          <a:blip r:embed="rId5" cstate="print">
            <a:lum bright="70000" contrast="-70000"/>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2907660" y="6433995"/>
            <a:ext cx="2599440" cy="179376"/>
          </a:xfrm>
          <a:prstGeom prst="rect">
            <a:avLst/>
          </a:prstGeom>
        </p:spPr>
      </p:pic>
    </p:spTree>
    <p:extLst>
      <p:ext uri="{BB962C8B-B14F-4D97-AF65-F5344CB8AC3E}">
        <p14:creationId xmlns:p14="http://schemas.microsoft.com/office/powerpoint/2010/main" val="2441507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6_Otsikkodia">
    <p:spTree>
      <p:nvGrpSpPr>
        <p:cNvPr id="1" name=""/>
        <p:cNvGrpSpPr/>
        <p:nvPr/>
      </p:nvGrpSpPr>
      <p:grpSpPr>
        <a:xfrm>
          <a:off x="0" y="0"/>
          <a:ext cx="0" cy="0"/>
          <a:chOff x="0" y="0"/>
          <a:chExt cx="0" cy="0"/>
        </a:xfrm>
      </p:grpSpPr>
      <p:sp>
        <p:nvSpPr>
          <p:cNvPr id="2" name="Otsikko 1"/>
          <p:cNvSpPr>
            <a:spLocks noGrp="1"/>
          </p:cNvSpPr>
          <p:nvPr>
            <p:ph type="ctrTitle" hasCustomPrompt="1"/>
          </p:nvPr>
        </p:nvSpPr>
        <p:spPr>
          <a:xfrm>
            <a:off x="1524000" y="1041400"/>
            <a:ext cx="9144000" cy="2387600"/>
          </a:xfrm>
        </p:spPr>
        <p:txBody>
          <a:bodyPr vert="horz" lIns="91440" tIns="45720" rIns="91440" bIns="45720" rtlCol="0" anchor="b">
            <a:normAutofit/>
          </a:bodyPr>
          <a:lstStyle>
            <a:lvl1pPr algn="l">
              <a:defRPr lang="fi-FI" sz="4000" b="1" dirty="0">
                <a:solidFill>
                  <a:srgbClr val="E84E0F"/>
                </a:solidFill>
                <a:latin typeface="Bookman Old Style" panose="02050604050505020204" pitchFamily="18" charset="0"/>
              </a:defRPr>
            </a:lvl1pPr>
          </a:lstStyle>
          <a:p>
            <a:pPr lvl="0" algn="ctr"/>
            <a:r>
              <a:rPr lang="fi-FI" dirty="0"/>
              <a:t>Muokkaa otsikon </a:t>
            </a:r>
            <a:r>
              <a:rPr lang="fi-FI" dirty="0" err="1"/>
              <a:t>perustyyl</a:t>
            </a:r>
            <a:r>
              <a:rPr lang="fi-FI" dirty="0"/>
              <a:t>. </a:t>
            </a:r>
            <a:r>
              <a:rPr lang="fi-FI" dirty="0" err="1"/>
              <a:t>napsautt</a:t>
            </a:r>
            <a:r>
              <a:rPr lang="fi-FI" dirty="0"/>
              <a:t>.</a:t>
            </a:r>
          </a:p>
        </p:txBody>
      </p:sp>
      <p:sp>
        <p:nvSpPr>
          <p:cNvPr id="3" name="Alaotsikko 2"/>
          <p:cNvSpPr>
            <a:spLocks noGrp="1"/>
          </p:cNvSpPr>
          <p:nvPr>
            <p:ph type="subTitle" idx="1"/>
          </p:nvPr>
        </p:nvSpPr>
        <p:spPr>
          <a:xfrm>
            <a:off x="1524000" y="3593572"/>
            <a:ext cx="9144000" cy="1160462"/>
          </a:xfrm>
        </p:spPr>
        <p:txBody>
          <a:bodyPr/>
          <a:lstStyle>
            <a:lvl1pPr marL="0" indent="0" algn="ctr">
              <a:buNone/>
              <a:defRPr sz="2400">
                <a:solidFill>
                  <a:schemeClr val="tx1"/>
                </a:solidFill>
                <a:latin typeface="Bookman Old Style" panose="020506040505050202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Suorakulmio 3">
            <a:extLst>
              <a:ext uri="{FF2B5EF4-FFF2-40B4-BE49-F238E27FC236}">
                <a16:creationId xmlns:a16="http://schemas.microsoft.com/office/drawing/2014/main" id="{EE381FB0-D919-9C4E-8805-F082A31A1E7D}"/>
              </a:ext>
            </a:extLst>
          </p:cNvPr>
          <p:cNvSpPr/>
          <p:nvPr/>
        </p:nvSpPr>
        <p:spPr>
          <a:xfrm>
            <a:off x="0" y="6089715"/>
            <a:ext cx="12192000" cy="76828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6" name="Kuva 5">
            <a:extLst>
              <a:ext uri="{FF2B5EF4-FFF2-40B4-BE49-F238E27FC236}">
                <a16:creationId xmlns:a16="http://schemas.microsoft.com/office/drawing/2014/main" id="{91ED3FB4-A4E8-0844-AD31-F41EAC69813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6459" y="6332436"/>
            <a:ext cx="2290233" cy="324912"/>
          </a:xfrm>
          <a:prstGeom prst="rect">
            <a:avLst/>
          </a:prstGeom>
        </p:spPr>
      </p:pic>
      <p:pic>
        <p:nvPicPr>
          <p:cNvPr id="8" name="Kuva 7" descr="Kuva, joka sisältää kohteen piirtäminen&#10;&#10;Kuvaus luotu automaattisesti">
            <a:extLst>
              <a:ext uri="{FF2B5EF4-FFF2-40B4-BE49-F238E27FC236}">
                <a16:creationId xmlns:a16="http://schemas.microsoft.com/office/drawing/2014/main" id="{FCEE6D90-98C1-5C46-A1DD-A0629ED62CD0}"/>
              </a:ext>
            </a:extLst>
          </p:cNvPr>
          <p:cNvPicPr>
            <a:picLocks noChangeAspect="1"/>
          </p:cNvPicPr>
          <p:nvPr/>
        </p:nvPicPr>
        <p:blipFill>
          <a:blip r:embed="rId3" cstate="print">
            <a:biLevel thresh="25000"/>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9858345" y="6341121"/>
            <a:ext cx="1987196" cy="307542"/>
          </a:xfrm>
          <a:prstGeom prst="rect">
            <a:avLst/>
          </a:prstGeom>
          <a:noFill/>
        </p:spPr>
      </p:pic>
      <p:sp>
        <p:nvSpPr>
          <p:cNvPr id="11" name="Dian numeron paikkamerkki 5"/>
          <p:cNvSpPr>
            <a:spLocks noGrp="1"/>
          </p:cNvSpPr>
          <p:nvPr>
            <p:ph type="sldNum" sz="quarter" idx="4"/>
          </p:nvPr>
        </p:nvSpPr>
        <p:spPr>
          <a:xfrm>
            <a:off x="4220198" y="6307026"/>
            <a:ext cx="2743200" cy="365125"/>
          </a:xfrm>
          <a:prstGeom prst="rect">
            <a:avLst/>
          </a:prstGeom>
        </p:spPr>
        <p:txBody>
          <a:bodyPr vert="horz" lIns="91440" tIns="45720" rIns="91440" bIns="45720" rtlCol="0" anchor="ctr"/>
          <a:lstStyle>
            <a:lvl1pPr algn="r">
              <a:defRPr sz="1200">
                <a:solidFill>
                  <a:schemeClr val="bg1"/>
                </a:solidFill>
              </a:defRPr>
            </a:lvl1pPr>
          </a:lstStyle>
          <a:p>
            <a:fld id="{423ECB79-8B14-4E27-B4C4-31958D4DE7F0}" type="slidenum">
              <a:rPr lang="fi-FI" smtClean="0"/>
              <a:t>‹#›</a:t>
            </a:fld>
            <a:endParaRPr lang="fi-FI"/>
          </a:p>
        </p:txBody>
      </p:sp>
      <p:pic>
        <p:nvPicPr>
          <p:cNvPr id="12" name="Kuva 11" descr="Kuva, joka sisältää kohteen piirtäminen&#10;&#10;Kuvaus luotu automaattisesti">
            <a:extLst>
              <a:ext uri="{FF2B5EF4-FFF2-40B4-BE49-F238E27FC236}">
                <a16:creationId xmlns:a16="http://schemas.microsoft.com/office/drawing/2014/main" id="{D7E0BD6C-DF2F-9A4F-8A93-9847BFB3349D}"/>
              </a:ext>
            </a:extLst>
          </p:cNvPr>
          <p:cNvPicPr>
            <a:picLocks noChangeAspect="1"/>
          </p:cNvPicPr>
          <p:nvPr/>
        </p:nvPicPr>
        <p:blipFill>
          <a:blip r:embed="rId5" cstate="print">
            <a:lum bright="70000" contrast="-70000"/>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2907660" y="6433995"/>
            <a:ext cx="2599440" cy="179376"/>
          </a:xfrm>
          <a:prstGeom prst="rect">
            <a:avLst/>
          </a:prstGeom>
        </p:spPr>
      </p:pic>
    </p:spTree>
    <p:extLst>
      <p:ext uri="{BB962C8B-B14F-4D97-AF65-F5344CB8AC3E}">
        <p14:creationId xmlns:p14="http://schemas.microsoft.com/office/powerpoint/2010/main" val="741584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_Otsikko ja sisältö">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838799" y="723900"/>
            <a:ext cx="10519200" cy="896400"/>
          </a:xfrm>
        </p:spPr>
        <p:txBody>
          <a:bodyPr vert="horz" lIns="91440" tIns="45720" rIns="91440" bIns="45720" rtlCol="0" anchor="ctr">
            <a:normAutofit/>
          </a:bodyPr>
          <a:lstStyle>
            <a:lvl1pPr>
              <a:defRPr lang="fi-FI" sz="3200" b="1" dirty="0">
                <a:solidFill>
                  <a:srgbClr val="E84E0F"/>
                </a:solidFill>
                <a:latin typeface="Bookman Old Style" panose="02050604050505020204" pitchFamily="18" charset="0"/>
              </a:defRPr>
            </a:lvl1pPr>
          </a:lstStyle>
          <a:p>
            <a:pPr lvl="0"/>
            <a:r>
              <a:rPr lang="fi-FI" dirty="0"/>
              <a:t>Muokkaa otsikon </a:t>
            </a:r>
            <a:r>
              <a:rPr lang="fi-FI" dirty="0" err="1"/>
              <a:t>perustyyl</a:t>
            </a:r>
            <a:r>
              <a:rPr lang="fi-FI" dirty="0"/>
              <a:t>. </a:t>
            </a:r>
            <a:r>
              <a:rPr lang="fi-FI" dirty="0" err="1"/>
              <a:t>napsautt</a:t>
            </a:r>
            <a:r>
              <a:rPr lang="fi-FI" dirty="0"/>
              <a:t>.</a:t>
            </a:r>
          </a:p>
        </p:txBody>
      </p:sp>
      <p:sp>
        <p:nvSpPr>
          <p:cNvPr id="3" name="Sisällön paikkamerkki 2"/>
          <p:cNvSpPr>
            <a:spLocks noGrp="1"/>
          </p:cNvSpPr>
          <p:nvPr>
            <p:ph idx="1"/>
          </p:nvPr>
        </p:nvSpPr>
        <p:spPr>
          <a:xfrm>
            <a:off x="838800" y="1842557"/>
            <a:ext cx="10520498" cy="4291543"/>
          </a:xfrm>
        </p:spPr>
        <p:txBody>
          <a:bodyPr>
            <a:noAutofit/>
          </a:bodyPr>
          <a:lstStyle>
            <a:lvl1pPr>
              <a:lnSpc>
                <a:spcPct val="100000"/>
              </a:lnSpc>
              <a:buClr>
                <a:srgbClr val="E84E0F"/>
              </a:buClr>
              <a:defRPr sz="2000"/>
            </a:lvl1pPr>
            <a:lvl2pPr>
              <a:buClr>
                <a:srgbClr val="E84E0F"/>
              </a:buClr>
              <a:defRPr sz="2000"/>
            </a:lvl2pPr>
            <a:lvl3pPr>
              <a:buClr>
                <a:srgbClr val="E84E0F"/>
              </a:buClr>
              <a:defRPr sz="2000"/>
            </a:lvl3pPr>
            <a:lvl4pPr>
              <a:buClr>
                <a:srgbClr val="E84E0F"/>
              </a:buClr>
              <a:defRPr sz="2000"/>
            </a:lvl4pPr>
            <a:lvl5pPr>
              <a:buClr>
                <a:srgbClr val="E84E0F"/>
              </a:buClr>
              <a:defRPr sz="2000">
                <a:solidFill>
                  <a:schemeClr val="tx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pic>
        <p:nvPicPr>
          <p:cNvPr id="8" name="Kuva 7" descr="Kuva, joka sisältää kohteen merkki, kello, piirtäminen&#10;&#10;Kuvaus luotu automaattisesti">
            <a:extLst>
              <a:ext uri="{FF2B5EF4-FFF2-40B4-BE49-F238E27FC236}">
                <a16:creationId xmlns:a16="http://schemas.microsoft.com/office/drawing/2014/main" id="{2CAAD1F8-4512-CB47-A1E4-0802F6998E5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308" y="6332436"/>
            <a:ext cx="2290233" cy="324912"/>
          </a:xfrm>
          <a:prstGeom prst="rect">
            <a:avLst/>
          </a:prstGeom>
        </p:spPr>
      </p:pic>
      <p:sp>
        <p:nvSpPr>
          <p:cNvPr id="5" name="Dian numeron paikkamerkki 5"/>
          <p:cNvSpPr>
            <a:spLocks noGrp="1"/>
          </p:cNvSpPr>
          <p:nvPr>
            <p:ph type="sldNum" sz="quarter" idx="4"/>
          </p:nvPr>
        </p:nvSpPr>
        <p:spPr>
          <a:xfrm>
            <a:off x="4220198" y="6307026"/>
            <a:ext cx="2743200" cy="365125"/>
          </a:xfrm>
          <a:prstGeom prst="rect">
            <a:avLst/>
          </a:prstGeom>
        </p:spPr>
        <p:txBody>
          <a:bodyPr vert="horz" lIns="91440" tIns="45720" rIns="91440" bIns="45720" rtlCol="0" anchor="ctr"/>
          <a:lstStyle>
            <a:lvl1pPr algn="r">
              <a:defRPr sz="1200">
                <a:solidFill>
                  <a:schemeClr val="tx1"/>
                </a:solidFill>
              </a:defRPr>
            </a:lvl1pPr>
          </a:lstStyle>
          <a:p>
            <a:fld id="{423ECB79-8B14-4E27-B4C4-31958D4DE7F0}" type="slidenum">
              <a:rPr lang="fi-FI" smtClean="0"/>
              <a:t>‹#›</a:t>
            </a:fld>
            <a:endParaRPr lang="fi-FI"/>
          </a:p>
        </p:txBody>
      </p:sp>
    </p:spTree>
    <p:extLst>
      <p:ext uri="{BB962C8B-B14F-4D97-AF65-F5344CB8AC3E}">
        <p14:creationId xmlns:p14="http://schemas.microsoft.com/office/powerpoint/2010/main" val="2511414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isältö ja kuva">
    <p:bg>
      <p:bgPr>
        <a:solidFill>
          <a:schemeClr val="bg1"/>
        </a:solidFill>
        <a:effectLst/>
      </p:bgPr>
    </p:bg>
    <p:spTree>
      <p:nvGrpSpPr>
        <p:cNvPr id="1" name=""/>
        <p:cNvGrpSpPr/>
        <p:nvPr/>
      </p:nvGrpSpPr>
      <p:grpSpPr>
        <a:xfrm>
          <a:off x="0" y="0"/>
          <a:ext cx="0" cy="0"/>
          <a:chOff x="0" y="0"/>
          <a:chExt cx="0" cy="0"/>
        </a:xfrm>
      </p:grpSpPr>
      <p:pic>
        <p:nvPicPr>
          <p:cNvPr id="4" name="Kuva 3">
            <a:extLst>
              <a:ext uri="{FF2B5EF4-FFF2-40B4-BE49-F238E27FC236}">
                <a16:creationId xmlns:a16="http://schemas.microsoft.com/office/drawing/2014/main" id="{6D063E6A-9236-8C4B-A36D-904B217E59D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0000" y="666126"/>
            <a:ext cx="2519256" cy="357403"/>
          </a:xfrm>
          <a:prstGeom prst="rect">
            <a:avLst/>
          </a:prstGeom>
        </p:spPr>
      </p:pic>
      <p:sp>
        <p:nvSpPr>
          <p:cNvPr id="2" name="Otsikko 1">
            <a:extLst>
              <a:ext uri="{FF2B5EF4-FFF2-40B4-BE49-F238E27FC236}">
                <a16:creationId xmlns:a16="http://schemas.microsoft.com/office/drawing/2014/main" id="{C16FE6E8-5EFE-4642-8934-E58FF633B9DC}"/>
              </a:ext>
            </a:extLst>
          </p:cNvPr>
          <p:cNvSpPr>
            <a:spLocks noGrp="1"/>
          </p:cNvSpPr>
          <p:nvPr>
            <p:ph type="title" hasCustomPrompt="1"/>
          </p:nvPr>
        </p:nvSpPr>
        <p:spPr>
          <a:xfrm>
            <a:off x="838200" y="756000"/>
            <a:ext cx="10515600" cy="896400"/>
          </a:xfrm>
        </p:spPr>
        <p:txBody>
          <a:bodyPr>
            <a:normAutofit/>
          </a:bodyPr>
          <a:lstStyle>
            <a:lvl1pPr>
              <a:defRPr sz="3200" b="1" i="0">
                <a:solidFill>
                  <a:schemeClr val="accent1"/>
                </a:solidFill>
                <a:latin typeface="Bookman Old Style" panose="02050604050505020204" pitchFamily="18" charset="0"/>
              </a:defRPr>
            </a:lvl1pPr>
          </a:lstStyle>
          <a:p>
            <a:r>
              <a:rPr lang="fi-FI" dirty="0"/>
              <a:t>Muokkaa otsikon </a:t>
            </a:r>
            <a:r>
              <a:rPr lang="fi-FI" dirty="0" err="1"/>
              <a:t>perustyyl</a:t>
            </a:r>
            <a:r>
              <a:rPr lang="fi-FI" dirty="0"/>
              <a:t>. </a:t>
            </a:r>
            <a:r>
              <a:rPr lang="fi-FI" dirty="0" err="1"/>
              <a:t>napsautt</a:t>
            </a:r>
            <a:r>
              <a:rPr lang="fi-FI" dirty="0"/>
              <a:t>.</a:t>
            </a:r>
          </a:p>
        </p:txBody>
      </p:sp>
      <p:sp>
        <p:nvSpPr>
          <p:cNvPr id="9" name="Tekstin paikkamerkki 8">
            <a:extLst>
              <a:ext uri="{FF2B5EF4-FFF2-40B4-BE49-F238E27FC236}">
                <a16:creationId xmlns:a16="http://schemas.microsoft.com/office/drawing/2014/main" id="{F72A9273-BC5C-C247-AF9E-EC62AB57D9E5}"/>
              </a:ext>
            </a:extLst>
          </p:cNvPr>
          <p:cNvSpPr>
            <a:spLocks noGrp="1"/>
          </p:cNvSpPr>
          <p:nvPr>
            <p:ph type="body" sz="quarter" idx="10"/>
          </p:nvPr>
        </p:nvSpPr>
        <p:spPr>
          <a:xfrm>
            <a:off x="838201" y="1876425"/>
            <a:ext cx="5023584" cy="4225575"/>
          </a:xfrm>
        </p:spPr>
        <p:txBody>
          <a:bodyPr>
            <a:normAutofit/>
          </a:bodyPr>
          <a:lstStyle>
            <a:lvl1pPr>
              <a:buClr>
                <a:schemeClr val="accent1"/>
              </a:buClr>
              <a:defRPr sz="2000"/>
            </a:lvl1pPr>
            <a:lvl2pPr>
              <a:defRPr sz="2000"/>
            </a:lvl2pPr>
            <a:lvl3pPr>
              <a:defRPr sz="2000"/>
            </a:lvl3pPr>
            <a:lvl4pPr>
              <a:defRPr sz="2000"/>
            </a:lvl4pPr>
            <a:lvl5pPr>
              <a:defRPr sz="20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pic>
        <p:nvPicPr>
          <p:cNvPr id="12" name="Kuva 11" descr="Kuva, joka sisältää kohteen merkki, kello, piirtäminen&#10;&#10;Kuvaus luotu automaattisesti">
            <a:extLst>
              <a:ext uri="{FF2B5EF4-FFF2-40B4-BE49-F238E27FC236}">
                <a16:creationId xmlns:a16="http://schemas.microsoft.com/office/drawing/2014/main" id="{647516F7-0729-8044-893A-E9DC6B35DD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55308" y="6332436"/>
            <a:ext cx="2290233" cy="324912"/>
          </a:xfrm>
          <a:prstGeom prst="rect">
            <a:avLst/>
          </a:prstGeom>
        </p:spPr>
      </p:pic>
      <p:sp>
        <p:nvSpPr>
          <p:cNvPr id="13" name="Kuvan paikkamerkki 12">
            <a:extLst>
              <a:ext uri="{FF2B5EF4-FFF2-40B4-BE49-F238E27FC236}">
                <a16:creationId xmlns:a16="http://schemas.microsoft.com/office/drawing/2014/main" id="{3BB8728E-B9DC-F245-991C-912CE4BC1B49}"/>
              </a:ext>
            </a:extLst>
          </p:cNvPr>
          <p:cNvSpPr>
            <a:spLocks noGrp="1"/>
          </p:cNvSpPr>
          <p:nvPr>
            <p:ph type="pic" sz="quarter" idx="11" hasCustomPrompt="1"/>
          </p:nvPr>
        </p:nvSpPr>
        <p:spPr>
          <a:xfrm>
            <a:off x="6096000" y="1876425"/>
            <a:ext cx="5257800" cy="4225575"/>
          </a:xfrm>
        </p:spPr>
        <p:txBody>
          <a:bodyPr/>
          <a:lstStyle>
            <a:lvl1pPr>
              <a:defRPr/>
            </a:lvl1pPr>
          </a:lstStyle>
          <a:p>
            <a:r>
              <a:rPr lang="fi-FI" dirty="0"/>
              <a:t>Kuva, johon merkittävä vaihtoehtoinen teksti</a:t>
            </a:r>
          </a:p>
        </p:txBody>
      </p:sp>
      <p:sp>
        <p:nvSpPr>
          <p:cNvPr id="8" name="Dian numeron paikkamerkki 5"/>
          <p:cNvSpPr>
            <a:spLocks noGrp="1"/>
          </p:cNvSpPr>
          <p:nvPr>
            <p:ph type="sldNum" sz="quarter" idx="4"/>
          </p:nvPr>
        </p:nvSpPr>
        <p:spPr>
          <a:xfrm>
            <a:off x="4220198" y="6307026"/>
            <a:ext cx="2743200" cy="365125"/>
          </a:xfrm>
          <a:prstGeom prst="rect">
            <a:avLst/>
          </a:prstGeom>
        </p:spPr>
        <p:txBody>
          <a:bodyPr vert="horz" lIns="91440" tIns="45720" rIns="91440" bIns="45720" rtlCol="0" anchor="ctr"/>
          <a:lstStyle>
            <a:lvl1pPr algn="r">
              <a:defRPr sz="1200">
                <a:solidFill>
                  <a:schemeClr val="tx1"/>
                </a:solidFill>
              </a:defRPr>
            </a:lvl1pPr>
          </a:lstStyle>
          <a:p>
            <a:fld id="{423ECB79-8B14-4E27-B4C4-31958D4DE7F0}" type="slidenum">
              <a:rPr lang="fi-FI" smtClean="0"/>
              <a:t>‹#›</a:t>
            </a:fld>
            <a:endParaRPr lang="fi-FI"/>
          </a:p>
        </p:txBody>
      </p:sp>
    </p:spTree>
    <p:extLst>
      <p:ext uri="{BB962C8B-B14F-4D97-AF65-F5344CB8AC3E}">
        <p14:creationId xmlns:p14="http://schemas.microsoft.com/office/powerpoint/2010/main" val="382279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sisältö ja kuva">
    <p:bg>
      <p:bgPr>
        <a:solidFill>
          <a:schemeClr val="bg1"/>
        </a:solidFill>
        <a:effectLst/>
      </p:bgPr>
    </p:bg>
    <p:spTree>
      <p:nvGrpSpPr>
        <p:cNvPr id="1" name=""/>
        <p:cNvGrpSpPr/>
        <p:nvPr/>
      </p:nvGrpSpPr>
      <p:grpSpPr>
        <a:xfrm>
          <a:off x="0" y="0"/>
          <a:ext cx="0" cy="0"/>
          <a:chOff x="0" y="0"/>
          <a:chExt cx="0" cy="0"/>
        </a:xfrm>
      </p:grpSpPr>
      <p:pic>
        <p:nvPicPr>
          <p:cNvPr id="4" name="Kuva 3">
            <a:extLst>
              <a:ext uri="{FF2B5EF4-FFF2-40B4-BE49-F238E27FC236}">
                <a16:creationId xmlns:a16="http://schemas.microsoft.com/office/drawing/2014/main" id="{6D063E6A-9236-8C4B-A36D-904B217E59D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0000" y="666126"/>
            <a:ext cx="2519256" cy="357403"/>
          </a:xfrm>
          <a:prstGeom prst="rect">
            <a:avLst/>
          </a:prstGeom>
        </p:spPr>
      </p:pic>
      <p:sp>
        <p:nvSpPr>
          <p:cNvPr id="2" name="Otsikko 1">
            <a:extLst>
              <a:ext uri="{FF2B5EF4-FFF2-40B4-BE49-F238E27FC236}">
                <a16:creationId xmlns:a16="http://schemas.microsoft.com/office/drawing/2014/main" id="{C16FE6E8-5EFE-4642-8934-E58FF633B9DC}"/>
              </a:ext>
            </a:extLst>
          </p:cNvPr>
          <p:cNvSpPr>
            <a:spLocks noGrp="1"/>
          </p:cNvSpPr>
          <p:nvPr>
            <p:ph type="title" hasCustomPrompt="1"/>
          </p:nvPr>
        </p:nvSpPr>
        <p:spPr>
          <a:xfrm>
            <a:off x="838200" y="756000"/>
            <a:ext cx="5023584" cy="896400"/>
          </a:xfrm>
        </p:spPr>
        <p:txBody>
          <a:bodyPr>
            <a:normAutofit/>
          </a:bodyPr>
          <a:lstStyle>
            <a:lvl1pPr>
              <a:defRPr sz="3200" b="1" i="0">
                <a:solidFill>
                  <a:schemeClr val="accent1"/>
                </a:solidFill>
                <a:latin typeface="Bookman Old Style" panose="02050604050505020204" pitchFamily="18" charset="0"/>
              </a:defRPr>
            </a:lvl1pPr>
          </a:lstStyle>
          <a:p>
            <a:r>
              <a:rPr lang="fi-FI" dirty="0"/>
              <a:t>Muokkaa otsikon </a:t>
            </a:r>
            <a:r>
              <a:rPr lang="fi-FI" dirty="0" err="1"/>
              <a:t>perustyyl</a:t>
            </a:r>
            <a:r>
              <a:rPr lang="fi-FI" dirty="0"/>
              <a:t>. </a:t>
            </a:r>
            <a:r>
              <a:rPr lang="fi-FI" dirty="0" err="1"/>
              <a:t>napsautt</a:t>
            </a:r>
            <a:r>
              <a:rPr lang="fi-FI" dirty="0"/>
              <a:t>.</a:t>
            </a:r>
          </a:p>
        </p:txBody>
      </p:sp>
      <p:sp>
        <p:nvSpPr>
          <p:cNvPr id="9" name="Tekstin paikkamerkki 8">
            <a:extLst>
              <a:ext uri="{FF2B5EF4-FFF2-40B4-BE49-F238E27FC236}">
                <a16:creationId xmlns:a16="http://schemas.microsoft.com/office/drawing/2014/main" id="{F72A9273-BC5C-C247-AF9E-EC62AB57D9E5}"/>
              </a:ext>
            </a:extLst>
          </p:cNvPr>
          <p:cNvSpPr>
            <a:spLocks noGrp="1"/>
          </p:cNvSpPr>
          <p:nvPr>
            <p:ph type="body" sz="quarter" idx="10"/>
          </p:nvPr>
        </p:nvSpPr>
        <p:spPr>
          <a:xfrm>
            <a:off x="838201" y="1876425"/>
            <a:ext cx="5023584" cy="4225575"/>
          </a:xfrm>
        </p:spPr>
        <p:txBody>
          <a:bodyPr>
            <a:normAutofit/>
          </a:bodyPr>
          <a:lstStyle>
            <a:lvl1pPr>
              <a:buClr>
                <a:schemeClr val="accent1"/>
              </a:buClr>
              <a:defRPr sz="2000"/>
            </a:lvl1pPr>
            <a:lvl2pPr>
              <a:defRPr sz="2000"/>
            </a:lvl2pPr>
            <a:lvl3pPr>
              <a:defRPr sz="2000"/>
            </a:lvl3pPr>
            <a:lvl4pPr>
              <a:defRPr sz="2000"/>
            </a:lvl4pPr>
            <a:lvl5pPr>
              <a:defRPr sz="20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3" name="Kuvan paikkamerkki 12">
            <a:extLst>
              <a:ext uri="{FF2B5EF4-FFF2-40B4-BE49-F238E27FC236}">
                <a16:creationId xmlns:a16="http://schemas.microsoft.com/office/drawing/2014/main" id="{3BB8728E-B9DC-F245-991C-912CE4BC1B49}"/>
              </a:ext>
            </a:extLst>
          </p:cNvPr>
          <p:cNvSpPr>
            <a:spLocks noGrp="1"/>
          </p:cNvSpPr>
          <p:nvPr>
            <p:ph type="pic" sz="quarter" idx="11" hasCustomPrompt="1"/>
          </p:nvPr>
        </p:nvSpPr>
        <p:spPr>
          <a:xfrm>
            <a:off x="6096000" y="1"/>
            <a:ext cx="6096000" cy="6858000"/>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fi-FI" dirty="0"/>
              <a:t>Kuva, johon merkittävä vaihtoehtoinen teksti</a:t>
            </a:r>
          </a:p>
          <a:p>
            <a:endParaRPr lang="fi-FI" dirty="0"/>
          </a:p>
        </p:txBody>
      </p:sp>
      <p:sp>
        <p:nvSpPr>
          <p:cNvPr id="6" name="Dian numeron paikkamerkki 5"/>
          <p:cNvSpPr>
            <a:spLocks noGrp="1"/>
          </p:cNvSpPr>
          <p:nvPr>
            <p:ph type="sldNum" sz="quarter" idx="4"/>
          </p:nvPr>
        </p:nvSpPr>
        <p:spPr>
          <a:xfrm>
            <a:off x="4220198" y="6307026"/>
            <a:ext cx="2743200" cy="365125"/>
          </a:xfrm>
          <a:prstGeom prst="rect">
            <a:avLst/>
          </a:prstGeom>
        </p:spPr>
        <p:txBody>
          <a:bodyPr vert="horz" lIns="91440" tIns="45720" rIns="91440" bIns="45720" rtlCol="0" anchor="ctr"/>
          <a:lstStyle>
            <a:lvl1pPr algn="r">
              <a:defRPr sz="1200">
                <a:solidFill>
                  <a:schemeClr val="tx1"/>
                </a:solidFill>
              </a:defRPr>
            </a:lvl1pPr>
          </a:lstStyle>
          <a:p>
            <a:fld id="{423ECB79-8B14-4E27-B4C4-31958D4DE7F0}" type="slidenum">
              <a:rPr lang="fi-FI" smtClean="0"/>
              <a:t>‹#›</a:t>
            </a:fld>
            <a:endParaRPr lang="fi-FI"/>
          </a:p>
        </p:txBody>
      </p:sp>
    </p:spTree>
    <p:extLst>
      <p:ext uri="{BB962C8B-B14F-4D97-AF65-F5344CB8AC3E}">
        <p14:creationId xmlns:p14="http://schemas.microsoft.com/office/powerpoint/2010/main" val="2258194677"/>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dirty="0"/>
              <a:t>Muokkaa otsikon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4ECA12-42A4-4569-B607-F1443F7B370D}" type="datetimeFigureOut">
              <a:rPr lang="fi-FI" smtClean="0"/>
              <a:t>18.12.2023</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3ECB79-8B14-4E27-B4C4-31958D4DE7F0}" type="slidenum">
              <a:rPr lang="fi-FI" smtClean="0"/>
              <a:t>‹#›</a:t>
            </a:fld>
            <a:endParaRPr lang="fi-FI"/>
          </a:p>
        </p:txBody>
      </p:sp>
    </p:spTree>
    <p:extLst>
      <p:ext uri="{BB962C8B-B14F-4D97-AF65-F5344CB8AC3E}">
        <p14:creationId xmlns:p14="http://schemas.microsoft.com/office/powerpoint/2010/main" val="4278501158"/>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 id="2147483768" r:id="rId18"/>
    <p:sldLayoutId id="2147483769" r:id="rId19"/>
    <p:sldLayoutId id="2147483770" r:id="rId20"/>
    <p:sldLayoutId id="2147483771" r:id="rId21"/>
    <p:sldLayoutId id="2147483772" r:id="rId22"/>
    <p:sldLayoutId id="2147483773" r:id="rId23"/>
    <p:sldLayoutId id="2147483774" r:id="rId24"/>
    <p:sldLayoutId id="2147483775" r:id="rId25"/>
    <p:sldLayoutId id="2147483776" r:id="rId26"/>
    <p:sldLayoutId id="2147483777" r:id="rId27"/>
    <p:sldLayoutId id="2147483778" r:id="rId28"/>
    <p:sldLayoutId id="2147483779" r:id="rId29"/>
    <p:sldLayoutId id="2147483780" r:id="rId30"/>
    <p:sldLayoutId id="2147483781" r:id="rId31"/>
    <p:sldLayoutId id="2147483782" r:id="rId32"/>
    <p:sldLayoutId id="2147483783" r:id="rId33"/>
    <p:sldLayoutId id="2147483784" r:id="rId34"/>
    <p:sldLayoutId id="2147483785" r:id="rId35"/>
    <p:sldLayoutId id="2147483786" r:id="rId36"/>
    <p:sldLayoutId id="2147483787" r:id="rId37"/>
    <p:sldLayoutId id="2147483788" r:id="rId38"/>
    <p:sldLayoutId id="2147483789" r:id="rId39"/>
    <p:sldLayoutId id="2147483790" r:id="rId40"/>
    <p:sldLayoutId id="2147483791" r:id="rId41"/>
    <p:sldLayoutId id="2147483792" r:id="rId42"/>
    <p:sldLayoutId id="2147483793" r:id="rId43"/>
    <p:sldLayoutId id="2147483794" r:id="rId44"/>
  </p:sldLayoutIdLst>
  <p:txStyles>
    <p:titleStyle>
      <a:lvl1pPr algn="l" defTabSz="914400" rtl="0" eaLnBrk="1" latinLnBrk="0" hangingPunct="1">
        <a:lnSpc>
          <a:spcPct val="90000"/>
        </a:lnSpc>
        <a:spcBef>
          <a:spcPct val="0"/>
        </a:spcBef>
        <a:buNone/>
        <a:defRPr sz="4400" b="1" i="0" kern="1200">
          <a:solidFill>
            <a:schemeClr val="tx1"/>
          </a:solidFill>
          <a:latin typeface="Bookman Old Style" panose="02050604050505020204"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E84E0F"/>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E84E0F"/>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E84E0F"/>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E84E0F"/>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0.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mailto:mari.lampinen@salpaus.fi" TargetMode="External"/><Relationship Id="rId2" Type="http://schemas.openxmlformats.org/officeDocument/2006/relationships/hyperlink" Target="https://www.salpaus.fi/info/kehitamme-toimintaamme/hankkeet/esme-malleja-tyopaikkojen-ja-maahanmuuttaneiden-kohtaamisiin/" TargetMode="External"/><Relationship Id="rId1" Type="http://schemas.openxmlformats.org/officeDocument/2006/relationships/slideLayout" Target="../slideLayouts/slideLayout7.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8607D27-ABE4-64F5-41A5-498ED58BFDA2}"/>
              </a:ext>
            </a:extLst>
          </p:cNvPr>
          <p:cNvSpPr>
            <a:spLocks noGrp="1"/>
          </p:cNvSpPr>
          <p:nvPr>
            <p:ph type="title"/>
          </p:nvPr>
        </p:nvSpPr>
        <p:spPr>
          <a:xfrm>
            <a:off x="800100" y="1565646"/>
            <a:ext cx="6680200" cy="1880075"/>
          </a:xfrm>
        </p:spPr>
        <p:txBody>
          <a:bodyPr>
            <a:normAutofit fontScale="90000"/>
          </a:bodyPr>
          <a:lstStyle/>
          <a:p>
            <a:br>
              <a:rPr lang="en-US" sz="5300" dirty="0">
                <a:solidFill>
                  <a:srgbClr val="D3572B"/>
                </a:solidFill>
              </a:rPr>
            </a:br>
            <a:br>
              <a:rPr lang="en-US" sz="5300" dirty="0">
                <a:solidFill>
                  <a:srgbClr val="D3572B"/>
                </a:solidFill>
              </a:rPr>
            </a:br>
            <a:br>
              <a:rPr lang="en-US" dirty="0"/>
            </a:br>
            <a:r>
              <a:rPr lang="en-US" dirty="0"/>
              <a:t>ESME</a:t>
            </a:r>
            <a:br>
              <a:rPr lang="en-US" dirty="0"/>
            </a:br>
            <a:r>
              <a:rPr lang="en-US" sz="3200" b="0" dirty="0" err="1">
                <a:solidFill>
                  <a:schemeClr val="tx1"/>
                </a:solidFill>
              </a:rPr>
              <a:t>Malleja</a:t>
            </a:r>
            <a:r>
              <a:rPr lang="en-US" sz="3200" b="0" dirty="0">
                <a:solidFill>
                  <a:schemeClr val="tx1"/>
                </a:solidFill>
              </a:rPr>
              <a:t> </a:t>
            </a:r>
            <a:r>
              <a:rPr lang="en-US" sz="3200" b="0" dirty="0" err="1">
                <a:solidFill>
                  <a:schemeClr val="tx1"/>
                </a:solidFill>
              </a:rPr>
              <a:t>työpaikkojen</a:t>
            </a:r>
            <a:r>
              <a:rPr lang="en-US" sz="3200" b="0" dirty="0">
                <a:solidFill>
                  <a:schemeClr val="tx1"/>
                </a:solidFill>
              </a:rPr>
              <a:t> ja </a:t>
            </a:r>
            <a:r>
              <a:rPr lang="en-US" sz="3200" b="0" dirty="0" err="1">
                <a:solidFill>
                  <a:schemeClr val="tx1"/>
                </a:solidFill>
              </a:rPr>
              <a:t>maahanmuuttaneiden</a:t>
            </a:r>
            <a:br>
              <a:rPr lang="en-US" sz="3200" b="0" dirty="0">
                <a:solidFill>
                  <a:schemeClr val="tx1"/>
                </a:solidFill>
              </a:rPr>
            </a:br>
            <a:r>
              <a:rPr lang="en-US" sz="3200" b="0" dirty="0" err="1">
                <a:solidFill>
                  <a:schemeClr val="tx1"/>
                </a:solidFill>
              </a:rPr>
              <a:t>kohtaamisiin</a:t>
            </a:r>
            <a:r>
              <a:rPr lang="en-US" sz="3200" b="0" dirty="0">
                <a:solidFill>
                  <a:schemeClr val="tx1"/>
                </a:solidFill>
              </a:rPr>
              <a:t> </a:t>
            </a:r>
            <a:endParaRPr lang="en-US" b="0" dirty="0">
              <a:solidFill>
                <a:schemeClr val="tx1"/>
              </a:solidFill>
            </a:endParaRPr>
          </a:p>
        </p:txBody>
      </p:sp>
      <p:sp>
        <p:nvSpPr>
          <p:cNvPr id="10" name="Subtitle 2">
            <a:extLst>
              <a:ext uri="{FF2B5EF4-FFF2-40B4-BE49-F238E27FC236}">
                <a16:creationId xmlns:a16="http://schemas.microsoft.com/office/drawing/2014/main" id="{10868177-25A3-EA35-36FC-D1D9EADCCF74}"/>
              </a:ext>
            </a:extLst>
          </p:cNvPr>
          <p:cNvSpPr>
            <a:spLocks noGrp="1"/>
          </p:cNvSpPr>
          <p:nvPr>
            <p:ph type="subTitle" idx="1"/>
          </p:nvPr>
        </p:nvSpPr>
        <p:spPr>
          <a:xfrm>
            <a:off x="800100" y="3860760"/>
            <a:ext cx="6680200" cy="1160462"/>
          </a:xfrm>
        </p:spPr>
        <p:txBody>
          <a:bodyPr/>
          <a:lstStyle/>
          <a:p>
            <a:r>
              <a:rPr lang="en-US" dirty="0"/>
              <a:t>11/2023-1/2026</a:t>
            </a:r>
          </a:p>
        </p:txBody>
      </p:sp>
      <p:sp>
        <p:nvSpPr>
          <p:cNvPr id="12" name="Text Placeholder 3">
            <a:extLst>
              <a:ext uri="{FF2B5EF4-FFF2-40B4-BE49-F238E27FC236}">
                <a16:creationId xmlns:a16="http://schemas.microsoft.com/office/drawing/2014/main" id="{2C7754A1-A35A-C38F-8215-3275335A347A}"/>
              </a:ext>
            </a:extLst>
          </p:cNvPr>
          <p:cNvSpPr>
            <a:spLocks noGrp="1"/>
          </p:cNvSpPr>
          <p:nvPr>
            <p:ph type="body" sz="quarter" idx="11"/>
          </p:nvPr>
        </p:nvSpPr>
        <p:spPr>
          <a:xfrm>
            <a:off x="800100" y="5391150"/>
            <a:ext cx="5419725" cy="411163"/>
          </a:xfrm>
        </p:spPr>
        <p:txBody>
          <a:bodyPr/>
          <a:lstStyle/>
          <a:p>
            <a:endParaRPr lang="en-US" dirty="0"/>
          </a:p>
        </p:txBody>
      </p:sp>
      <p:pic>
        <p:nvPicPr>
          <p:cNvPr id="7" name="Kuva 6">
            <a:extLst>
              <a:ext uri="{FF2B5EF4-FFF2-40B4-BE49-F238E27FC236}">
                <a16:creationId xmlns:a16="http://schemas.microsoft.com/office/drawing/2014/main" id="{4F46D161-3A3E-F189-505A-308995644F2F}"/>
              </a:ext>
            </a:extLst>
          </p:cNvPr>
          <p:cNvPicPr>
            <a:picLocks noChangeAspect="1"/>
          </p:cNvPicPr>
          <p:nvPr/>
        </p:nvPicPr>
        <p:blipFill>
          <a:blip r:embed="rId2"/>
          <a:stretch>
            <a:fillRect/>
          </a:stretch>
        </p:blipFill>
        <p:spPr>
          <a:xfrm>
            <a:off x="800100" y="4690744"/>
            <a:ext cx="5735216" cy="1203220"/>
          </a:xfrm>
          <a:prstGeom prst="rect">
            <a:avLst/>
          </a:prstGeom>
        </p:spPr>
      </p:pic>
    </p:spTree>
    <p:extLst>
      <p:ext uri="{BB962C8B-B14F-4D97-AF65-F5344CB8AC3E}">
        <p14:creationId xmlns:p14="http://schemas.microsoft.com/office/powerpoint/2010/main" val="3084305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F7A6C33-F801-7781-3D24-D75FB97B9906}"/>
              </a:ext>
            </a:extLst>
          </p:cNvPr>
          <p:cNvSpPr>
            <a:spLocks noGrp="1"/>
          </p:cNvSpPr>
          <p:nvPr>
            <p:ph type="title"/>
          </p:nvPr>
        </p:nvSpPr>
        <p:spPr/>
        <p:txBody>
          <a:bodyPr/>
          <a:lstStyle/>
          <a:p>
            <a:r>
              <a:rPr lang="fi-FI" sz="4000" dirty="0"/>
              <a:t>ESME</a:t>
            </a:r>
            <a:r>
              <a:rPr lang="fi-FI" dirty="0"/>
              <a:t>	</a:t>
            </a:r>
          </a:p>
        </p:txBody>
      </p:sp>
      <p:sp>
        <p:nvSpPr>
          <p:cNvPr id="3" name="Tekstin paikkamerkki 2">
            <a:extLst>
              <a:ext uri="{FF2B5EF4-FFF2-40B4-BE49-F238E27FC236}">
                <a16:creationId xmlns:a16="http://schemas.microsoft.com/office/drawing/2014/main" id="{BE18F744-07D3-8307-9A90-196BB7770DD3}"/>
              </a:ext>
            </a:extLst>
          </p:cNvPr>
          <p:cNvSpPr>
            <a:spLocks noGrp="1"/>
          </p:cNvSpPr>
          <p:nvPr>
            <p:ph type="body" sz="quarter" idx="10"/>
          </p:nvPr>
        </p:nvSpPr>
        <p:spPr/>
        <p:txBody>
          <a:bodyPr/>
          <a:lstStyle/>
          <a:p>
            <a:r>
              <a:rPr lang="fi-FI" sz="2400" b="1" dirty="0"/>
              <a:t>Rahoittaja: </a:t>
            </a:r>
            <a:r>
              <a:rPr lang="fi-FI" sz="2400" dirty="0"/>
              <a:t>ESR+</a:t>
            </a:r>
          </a:p>
          <a:p>
            <a:r>
              <a:rPr lang="fi-FI" sz="2400" b="1" dirty="0"/>
              <a:t>Toteuttaja: </a:t>
            </a:r>
            <a:r>
              <a:rPr lang="fi-FI" sz="2400" dirty="0"/>
              <a:t>Koulutuskeskus Salpaus</a:t>
            </a:r>
          </a:p>
          <a:p>
            <a:pPr lvl="1"/>
            <a:r>
              <a:rPr lang="fi-FI" sz="2400" dirty="0"/>
              <a:t>Projektipäällikkö: Mari Lampinen</a:t>
            </a:r>
          </a:p>
          <a:p>
            <a:pPr lvl="1"/>
            <a:r>
              <a:rPr lang="fi-FI" sz="2400" dirty="0"/>
              <a:t>Muut toimijat: Tanja Olkkonen, Minna Wright</a:t>
            </a:r>
          </a:p>
          <a:p>
            <a:r>
              <a:rPr lang="fi-FI" sz="2400" b="1" dirty="0"/>
              <a:t>Toteutusaika: </a:t>
            </a:r>
            <a:r>
              <a:rPr lang="fi-FI" sz="2400" dirty="0"/>
              <a:t>1.11.2023–31.1.2026</a:t>
            </a:r>
          </a:p>
          <a:p>
            <a:endParaRPr lang="fi-FI" dirty="0"/>
          </a:p>
        </p:txBody>
      </p:sp>
      <p:sp>
        <p:nvSpPr>
          <p:cNvPr id="4" name="Kuvan paikkamerkki 3">
            <a:extLst>
              <a:ext uri="{FF2B5EF4-FFF2-40B4-BE49-F238E27FC236}">
                <a16:creationId xmlns:a16="http://schemas.microsoft.com/office/drawing/2014/main" id="{AFAB0E5F-FFC3-968E-C406-AD7C301ACE1B}"/>
              </a:ext>
            </a:extLst>
          </p:cNvPr>
          <p:cNvSpPr>
            <a:spLocks noGrp="1"/>
          </p:cNvSpPr>
          <p:nvPr>
            <p:ph type="pic" sz="quarter" idx="11"/>
          </p:nvPr>
        </p:nvSpPr>
        <p:spPr>
          <a:xfrm>
            <a:off x="6728668" y="2003312"/>
            <a:ext cx="4801299" cy="2300241"/>
          </a:xfrm>
          <a:ln>
            <a:extLst>
              <a:ext uri="{C807C97D-BFC1-408E-A445-0C87EB9F89A2}">
                <ask:lineSketchStyleProps xmlns:ask="http://schemas.microsoft.com/office/drawing/2018/sketchyshapes">
                  <ask:type>
                    <ask:lineSketchNone/>
                  </ask:type>
                </ask:lineSketchStyleProps>
              </a:ext>
            </a:extLst>
          </a:ln>
        </p:spPr>
        <p:style>
          <a:lnRef idx="2">
            <a:schemeClr val="accent3"/>
          </a:lnRef>
          <a:fillRef idx="1">
            <a:schemeClr val="lt1"/>
          </a:fillRef>
          <a:effectRef idx="0">
            <a:schemeClr val="accent3"/>
          </a:effectRef>
          <a:fontRef idx="minor">
            <a:schemeClr val="dk1"/>
          </a:fontRef>
        </p:style>
        <p:txBody>
          <a:bodyPr>
            <a:normAutofit/>
          </a:bodyPr>
          <a:lstStyle/>
          <a:p>
            <a:pPr marL="0" indent="0">
              <a:buNone/>
            </a:pPr>
            <a:r>
              <a:rPr lang="fi-FI" sz="2400" b="0" i="1" dirty="0">
                <a:solidFill>
                  <a:srgbClr val="0C0000"/>
                </a:solidFill>
                <a:effectLst/>
                <a:latin typeface="Calibri" panose="020F0502020204030204" pitchFamily="34" charset="0"/>
                <a:cs typeface="Calibri" panose="020F0502020204030204" pitchFamily="34" charset="0"/>
              </a:rPr>
              <a:t>Hankkeen päätavoitteena on kehittää toimintamalleja </a:t>
            </a:r>
            <a:r>
              <a:rPr lang="fi-FI" sz="2400" b="0" i="1" dirty="0" err="1">
                <a:solidFill>
                  <a:srgbClr val="0C0000"/>
                </a:solidFill>
                <a:effectLst/>
                <a:latin typeface="Calibri" panose="020F0502020204030204" pitchFamily="34" charset="0"/>
                <a:cs typeface="Calibri" panose="020F0502020204030204" pitchFamily="34" charset="0"/>
              </a:rPr>
              <a:t>kohtaanto</a:t>
            </a:r>
            <a:r>
              <a:rPr lang="fi-FI" sz="2400" b="0" i="1" dirty="0">
                <a:solidFill>
                  <a:srgbClr val="0C0000"/>
                </a:solidFill>
                <a:effectLst/>
                <a:latin typeface="Calibri" panose="020F0502020204030204" pitchFamily="34" charset="0"/>
                <a:cs typeface="Calibri" panose="020F0502020204030204" pitchFamily="34" charset="0"/>
              </a:rPr>
              <a:t>-ongelmaan eli työpaikkojen ja maahanmuuttajataustaisten työnhakijoiden kohtaamiseen ja rekrytointiin.</a:t>
            </a:r>
            <a:endParaRPr lang="fi-FI" sz="2400" i="1" dirty="0">
              <a:latin typeface="Calibri" panose="020F0502020204030204" pitchFamily="34" charset="0"/>
              <a:cs typeface="Calibri" panose="020F0502020204030204" pitchFamily="34" charset="0"/>
            </a:endParaRPr>
          </a:p>
        </p:txBody>
      </p:sp>
      <p:pic>
        <p:nvPicPr>
          <p:cNvPr id="6" name="Kuva 5">
            <a:extLst>
              <a:ext uri="{FF2B5EF4-FFF2-40B4-BE49-F238E27FC236}">
                <a16:creationId xmlns:a16="http://schemas.microsoft.com/office/drawing/2014/main" id="{20C96E99-93D9-FCF2-6ECE-07A27B50666D}"/>
              </a:ext>
            </a:extLst>
          </p:cNvPr>
          <p:cNvPicPr>
            <a:picLocks noChangeAspect="1"/>
          </p:cNvPicPr>
          <p:nvPr/>
        </p:nvPicPr>
        <p:blipFill>
          <a:blip r:embed="rId2"/>
          <a:stretch>
            <a:fillRect/>
          </a:stretch>
        </p:blipFill>
        <p:spPr>
          <a:xfrm>
            <a:off x="746449" y="5983459"/>
            <a:ext cx="3415004" cy="716451"/>
          </a:xfrm>
          <a:prstGeom prst="rect">
            <a:avLst/>
          </a:prstGeom>
        </p:spPr>
      </p:pic>
    </p:spTree>
    <p:extLst>
      <p:ext uri="{BB962C8B-B14F-4D97-AF65-F5344CB8AC3E}">
        <p14:creationId xmlns:p14="http://schemas.microsoft.com/office/powerpoint/2010/main" val="1603986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CBFE43D-A4AF-5FBD-488E-3C4C55620489}"/>
              </a:ext>
            </a:extLst>
          </p:cNvPr>
          <p:cNvSpPr>
            <a:spLocks noGrp="1"/>
          </p:cNvSpPr>
          <p:nvPr>
            <p:ph type="title"/>
          </p:nvPr>
        </p:nvSpPr>
        <p:spPr>
          <a:xfrm>
            <a:off x="838201" y="549744"/>
            <a:ext cx="3230460" cy="1035775"/>
          </a:xfrm>
        </p:spPr>
        <p:txBody>
          <a:bodyPr>
            <a:normAutofit fontScale="90000"/>
          </a:bodyPr>
          <a:lstStyle/>
          <a:p>
            <a:r>
              <a:rPr lang="fi-FI" sz="6000" b="1" dirty="0"/>
              <a:t>       </a:t>
            </a:r>
            <a:r>
              <a:rPr lang="fi-FI" sz="5300" dirty="0"/>
              <a:t>Mitä tehdään?</a:t>
            </a:r>
            <a:endParaRPr lang="fi-FI" sz="6000" b="1" dirty="0">
              <a:solidFill>
                <a:schemeClr val="accent3"/>
              </a:solidFill>
            </a:endParaRPr>
          </a:p>
        </p:txBody>
      </p:sp>
      <p:graphicFrame>
        <p:nvGraphicFramePr>
          <p:cNvPr id="5" name="Sisällön paikkamerkki 2">
            <a:extLst>
              <a:ext uri="{FF2B5EF4-FFF2-40B4-BE49-F238E27FC236}">
                <a16:creationId xmlns:a16="http://schemas.microsoft.com/office/drawing/2014/main" id="{3D2BB0A3-05DD-799F-D957-F56B4E7471CC}"/>
              </a:ext>
            </a:extLst>
          </p:cNvPr>
          <p:cNvGraphicFramePr>
            <a:graphicFrameLocks noGrp="1"/>
          </p:cNvGraphicFramePr>
          <p:nvPr>
            <p:ph idx="1"/>
            <p:extLst>
              <p:ext uri="{D42A27DB-BD31-4B8C-83A1-F6EECF244321}">
                <p14:modId xmlns:p14="http://schemas.microsoft.com/office/powerpoint/2010/main" val="1375580332"/>
              </p:ext>
            </p:extLst>
          </p:nvPr>
        </p:nvGraphicFramePr>
        <p:xfrm>
          <a:off x="4782386" y="447277"/>
          <a:ext cx="6571413" cy="57296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Nuoli: Nuolenkärki 5">
            <a:extLst>
              <a:ext uri="{FF2B5EF4-FFF2-40B4-BE49-F238E27FC236}">
                <a16:creationId xmlns:a16="http://schemas.microsoft.com/office/drawing/2014/main" id="{B273A9A6-1894-8139-3E59-6BAE7EA74347}"/>
              </a:ext>
            </a:extLst>
          </p:cNvPr>
          <p:cNvSpPr/>
          <p:nvPr/>
        </p:nvSpPr>
        <p:spPr>
          <a:xfrm rot="5400000">
            <a:off x="7650760" y="1640047"/>
            <a:ext cx="562062" cy="453006"/>
          </a:xfrm>
          <a:prstGeom prst="chevron">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a:solidFill>
                <a:schemeClr val="tx1"/>
              </a:solidFill>
            </a:endParaRPr>
          </a:p>
        </p:txBody>
      </p:sp>
      <p:pic>
        <p:nvPicPr>
          <p:cNvPr id="7" name="Kuva 6">
            <a:extLst>
              <a:ext uri="{FF2B5EF4-FFF2-40B4-BE49-F238E27FC236}">
                <a16:creationId xmlns:a16="http://schemas.microsoft.com/office/drawing/2014/main" id="{2257C6B7-2198-424B-1EF7-1704D52327EC}"/>
              </a:ext>
            </a:extLst>
          </p:cNvPr>
          <p:cNvPicPr>
            <a:picLocks noChangeAspect="1"/>
          </p:cNvPicPr>
          <p:nvPr/>
        </p:nvPicPr>
        <p:blipFill>
          <a:blip r:embed="rId7"/>
          <a:stretch>
            <a:fillRect/>
          </a:stretch>
        </p:blipFill>
        <p:spPr>
          <a:xfrm>
            <a:off x="402501" y="5950030"/>
            <a:ext cx="3415004" cy="716451"/>
          </a:xfrm>
          <a:prstGeom prst="rect">
            <a:avLst/>
          </a:prstGeom>
        </p:spPr>
      </p:pic>
    </p:spTree>
    <p:extLst>
      <p:ext uri="{BB962C8B-B14F-4D97-AF65-F5344CB8AC3E}">
        <p14:creationId xmlns:p14="http://schemas.microsoft.com/office/powerpoint/2010/main" val="3059960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graphicEl>
                                              <a:dgm id="{4F918D3E-F662-46FD-A712-87606EF0E142}"/>
                                            </p:graphicEl>
                                          </p:spTgt>
                                        </p:tgtEl>
                                        <p:attrNameLst>
                                          <p:attrName>style.visibility</p:attrName>
                                        </p:attrNameLst>
                                      </p:cBhvr>
                                      <p:to>
                                        <p:strVal val="visible"/>
                                      </p:to>
                                    </p:set>
                                    <p:animEffect transition="in" filter="fade">
                                      <p:cBhvr>
                                        <p:cTn id="7" dur="500"/>
                                        <p:tgtEl>
                                          <p:spTgt spid="5">
                                            <p:graphicEl>
                                              <a:dgm id="{4F918D3E-F662-46FD-A712-87606EF0E142}"/>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6E727772-3EBD-44D4-8BB9-02C680F8F516}"/>
                                            </p:graphicEl>
                                          </p:spTgt>
                                        </p:tgtEl>
                                        <p:attrNameLst>
                                          <p:attrName>style.visibility</p:attrName>
                                        </p:attrNameLst>
                                      </p:cBhvr>
                                      <p:to>
                                        <p:strVal val="visible"/>
                                      </p:to>
                                    </p:set>
                                    <p:animEffect transition="in" filter="fade">
                                      <p:cBhvr>
                                        <p:cTn id="12" dur="500"/>
                                        <p:tgtEl>
                                          <p:spTgt spid="5">
                                            <p:graphicEl>
                                              <a:dgm id="{6E727772-3EBD-44D4-8BB9-02C680F8F516}"/>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C03BDD0C-6B44-41BA-B4DE-A231C85748CD}"/>
                                            </p:graphicEl>
                                          </p:spTgt>
                                        </p:tgtEl>
                                        <p:attrNameLst>
                                          <p:attrName>style.visibility</p:attrName>
                                        </p:attrNameLst>
                                      </p:cBhvr>
                                      <p:to>
                                        <p:strVal val="visible"/>
                                      </p:to>
                                    </p:set>
                                    <p:animEffect transition="in" filter="fade">
                                      <p:cBhvr>
                                        <p:cTn id="17" dur="500"/>
                                        <p:tgtEl>
                                          <p:spTgt spid="5">
                                            <p:graphicEl>
                                              <a:dgm id="{C03BDD0C-6B44-41BA-B4DE-A231C85748CD}"/>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BA4C1FA8-8060-46BA-A610-4875A4E26427}"/>
                                            </p:graphicEl>
                                          </p:spTgt>
                                        </p:tgtEl>
                                        <p:attrNameLst>
                                          <p:attrName>style.visibility</p:attrName>
                                        </p:attrNameLst>
                                      </p:cBhvr>
                                      <p:to>
                                        <p:strVal val="visible"/>
                                      </p:to>
                                    </p:set>
                                    <p:animEffect transition="in" filter="fade">
                                      <p:cBhvr>
                                        <p:cTn id="22" dur="500"/>
                                        <p:tgtEl>
                                          <p:spTgt spid="5">
                                            <p:graphicEl>
                                              <a:dgm id="{BA4C1FA8-8060-46BA-A610-4875A4E26427}"/>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graphicEl>
                                              <a:dgm id="{946C25DB-684A-4F8B-BC76-467A93DD4EF4}"/>
                                            </p:graphicEl>
                                          </p:spTgt>
                                        </p:tgtEl>
                                        <p:attrNameLst>
                                          <p:attrName>style.visibility</p:attrName>
                                        </p:attrNameLst>
                                      </p:cBhvr>
                                      <p:to>
                                        <p:strVal val="visible"/>
                                      </p:to>
                                    </p:set>
                                    <p:animEffect transition="in" filter="fade">
                                      <p:cBhvr>
                                        <p:cTn id="27" dur="500"/>
                                        <p:tgtEl>
                                          <p:spTgt spid="5">
                                            <p:graphicEl>
                                              <a:dgm id="{946C25DB-684A-4F8B-BC76-467A93DD4EF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DFA1AD4-28D0-E9F5-A883-E72141BB8700}"/>
              </a:ext>
            </a:extLst>
          </p:cNvPr>
          <p:cNvSpPr>
            <a:spLocks noGrp="1"/>
          </p:cNvSpPr>
          <p:nvPr>
            <p:ph type="title"/>
          </p:nvPr>
        </p:nvSpPr>
        <p:spPr>
          <a:xfrm>
            <a:off x="343849" y="354785"/>
            <a:ext cx="10519200" cy="896400"/>
          </a:xfrm>
        </p:spPr>
        <p:txBody>
          <a:bodyPr>
            <a:normAutofit fontScale="90000"/>
          </a:bodyPr>
          <a:lstStyle/>
          <a:p>
            <a:r>
              <a:rPr lang="fi-FI" dirty="0"/>
              <a:t>Työnantajien kanssa tarvekartoitus, kehittämisyhteistyö ja valmennuspaketit</a:t>
            </a:r>
            <a:br>
              <a:rPr lang="fi-FI" dirty="0"/>
            </a:br>
            <a:endParaRPr lang="fi-FI" dirty="0"/>
          </a:p>
        </p:txBody>
      </p:sp>
      <p:sp>
        <p:nvSpPr>
          <p:cNvPr id="3" name="Sisällön paikkamerkki 2">
            <a:extLst>
              <a:ext uri="{FF2B5EF4-FFF2-40B4-BE49-F238E27FC236}">
                <a16:creationId xmlns:a16="http://schemas.microsoft.com/office/drawing/2014/main" id="{74946941-42D4-A2A5-3B86-E71F8A937C02}"/>
              </a:ext>
            </a:extLst>
          </p:cNvPr>
          <p:cNvSpPr>
            <a:spLocks noGrp="1"/>
          </p:cNvSpPr>
          <p:nvPr>
            <p:ph idx="1"/>
          </p:nvPr>
        </p:nvSpPr>
        <p:spPr>
          <a:xfrm>
            <a:off x="488754" y="1372773"/>
            <a:ext cx="10928662" cy="4291543"/>
          </a:xfrm>
        </p:spPr>
        <p:txBody>
          <a:bodyPr/>
          <a:lstStyle/>
          <a:p>
            <a:r>
              <a:rPr lang="fi-FI" sz="1800" dirty="0" err="1"/>
              <a:t>Kontaktoidaan</a:t>
            </a:r>
            <a:r>
              <a:rPr lang="fi-FI" sz="1800" dirty="0"/>
              <a:t> yrityksiä, joilla on työvoimapulaa Päijät-Hämeessä ja selvitetään halukkuutta hankeyhteistyöhön ja työntekijätarpeita. Pyritään tavoittamaan myös pieniä ja keskisuuria yrityksiä, joiden vapaisiin paikkoihin ei luonnostaan tule runsaasti hakemuksia ja joilla ei ehkä vielä ole paljon kokemusta maahanmuuttajataustaisten rekrytoinnista tai työyhteisöiden monimuotoistumisesta. </a:t>
            </a:r>
          </a:p>
          <a:p>
            <a:r>
              <a:rPr lang="fi-FI" sz="1800" dirty="0"/>
              <a:t>Kartoitetaan, millaisia mahdollisia tuen tarpeita yrityksessä on ja kehitetään yhdessä yrityksen eri toimijoiden kanssa juuri heidän tarpeisiinsa sopivia toimintamalleja. </a:t>
            </a:r>
          </a:p>
          <a:p>
            <a:r>
              <a:rPr lang="fi-FI" sz="1800" dirty="0"/>
              <a:t>Valmennuspaketit työnantajille. Henkilökohtainen tai pienryhmävalmennus, työpajat, keskustelut, koulutukset, materiaalityö esim. perehdytyksen tueksi. (mm. tietoa rekrytoinnin tuista, lupa-asioista </a:t>
            </a:r>
            <a:r>
              <a:rPr lang="fi-FI" sz="1800" dirty="0" err="1"/>
              <a:t>yms</a:t>
            </a:r>
            <a:r>
              <a:rPr lang="fi-FI" sz="1800" dirty="0"/>
              <a:t>, perehdyttämisestä, monimuotoisen yhteisön johtamisesta, monimuotoisessa työyhteisössä toimimisesta jne.)</a:t>
            </a:r>
          </a:p>
          <a:p>
            <a:r>
              <a:rPr lang="fi-FI" sz="1800" dirty="0"/>
              <a:t>Luodaan yrityksen kanssa työvoimatarpeita vastaavia osaajaprofiileja ja selkokielisiä työtehtävä- ja työnantajakuvauksia. </a:t>
            </a:r>
          </a:p>
          <a:p>
            <a:r>
              <a:rPr lang="fi-FI" sz="1800" dirty="0"/>
              <a:t>Tuetaan tarpeen mukaan työnantajaa rekrytoinnissa ja toimitaan ns. välikätenä rekrytointeja toteutettaessa.</a:t>
            </a:r>
          </a:p>
          <a:p>
            <a:endParaRPr lang="fi-FI" dirty="0"/>
          </a:p>
        </p:txBody>
      </p:sp>
      <p:pic>
        <p:nvPicPr>
          <p:cNvPr id="4" name="Kuva 3">
            <a:extLst>
              <a:ext uri="{FF2B5EF4-FFF2-40B4-BE49-F238E27FC236}">
                <a16:creationId xmlns:a16="http://schemas.microsoft.com/office/drawing/2014/main" id="{5D32ED5E-6DF7-FD5D-214D-3DFA1A9481FF}"/>
              </a:ext>
            </a:extLst>
          </p:cNvPr>
          <p:cNvPicPr>
            <a:picLocks noChangeAspect="1"/>
          </p:cNvPicPr>
          <p:nvPr/>
        </p:nvPicPr>
        <p:blipFill>
          <a:blip r:embed="rId2"/>
          <a:stretch>
            <a:fillRect/>
          </a:stretch>
        </p:blipFill>
        <p:spPr>
          <a:xfrm>
            <a:off x="653143" y="6009116"/>
            <a:ext cx="3172750" cy="665627"/>
          </a:xfrm>
          <a:prstGeom prst="rect">
            <a:avLst/>
          </a:prstGeom>
        </p:spPr>
      </p:pic>
    </p:spTree>
    <p:extLst>
      <p:ext uri="{BB962C8B-B14F-4D97-AF65-F5344CB8AC3E}">
        <p14:creationId xmlns:p14="http://schemas.microsoft.com/office/powerpoint/2010/main" val="2648587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DFA1AD4-28D0-E9F5-A883-E72141BB8700}"/>
              </a:ext>
            </a:extLst>
          </p:cNvPr>
          <p:cNvSpPr>
            <a:spLocks noGrp="1"/>
          </p:cNvSpPr>
          <p:nvPr>
            <p:ph type="title"/>
          </p:nvPr>
        </p:nvSpPr>
        <p:spPr>
          <a:xfrm>
            <a:off x="343849" y="354785"/>
            <a:ext cx="10519200" cy="1017988"/>
          </a:xfrm>
        </p:spPr>
        <p:txBody>
          <a:bodyPr>
            <a:normAutofit fontScale="90000"/>
          </a:bodyPr>
          <a:lstStyle/>
          <a:p>
            <a:r>
              <a:rPr lang="fi-FI" dirty="0"/>
              <a:t>Valmennuspaketit </a:t>
            </a:r>
            <a:r>
              <a:rPr lang="fi-FI" dirty="0" err="1"/>
              <a:t>maahanmuuttaneille</a:t>
            </a:r>
            <a:br>
              <a:rPr lang="fi-FI" dirty="0"/>
            </a:br>
            <a:br>
              <a:rPr lang="fi-FI" dirty="0"/>
            </a:br>
            <a:endParaRPr lang="fi-FI" dirty="0"/>
          </a:p>
        </p:txBody>
      </p:sp>
      <p:sp>
        <p:nvSpPr>
          <p:cNvPr id="3" name="Sisällön paikkamerkki 2">
            <a:extLst>
              <a:ext uri="{FF2B5EF4-FFF2-40B4-BE49-F238E27FC236}">
                <a16:creationId xmlns:a16="http://schemas.microsoft.com/office/drawing/2014/main" id="{74946941-42D4-A2A5-3B86-E71F8A937C02}"/>
              </a:ext>
            </a:extLst>
          </p:cNvPr>
          <p:cNvSpPr>
            <a:spLocks noGrp="1"/>
          </p:cNvSpPr>
          <p:nvPr>
            <p:ph idx="1"/>
          </p:nvPr>
        </p:nvSpPr>
        <p:spPr>
          <a:xfrm>
            <a:off x="343848" y="778054"/>
            <a:ext cx="11638601" cy="4291543"/>
          </a:xfrm>
        </p:spPr>
        <p:txBody>
          <a:bodyPr/>
          <a:lstStyle/>
          <a:p>
            <a:r>
              <a:rPr lang="fi-FI" b="1" dirty="0"/>
              <a:t>Vähintään 5 toteutusta, viidelle eri alalle</a:t>
            </a:r>
          </a:p>
          <a:p>
            <a:pPr marL="0" indent="0">
              <a:buNone/>
            </a:pPr>
            <a:endParaRPr lang="fi-FI" b="1" dirty="0"/>
          </a:p>
          <a:p>
            <a:r>
              <a:rPr lang="fi-FI" sz="2100" dirty="0"/>
              <a:t>Valmennuspaketit sisältävät 5 -10 valmennuspäivää / henkilö tarpeista riippuen. </a:t>
            </a:r>
          </a:p>
          <a:p>
            <a:r>
              <a:rPr lang="fi-FI" sz="2100" dirty="0"/>
              <a:t>Päivät voivat sisältää alakohtaisia infotilaisuuksia, henkilökohtaista ohjausta tai osallistumista pienryhmätoimintaan. Valmennus voi sisältää mm. työnhakutaitojen vahvistamista, oman osaamisen tunnistamista, ammatillisen osaamisen tunnistamista (esim. ammattiopettajan kanssa) ja osaamisen esittelyn hiomista (esim. työnhakuasiakirjat, videoesittely, hissipuhe, osaamiskansion kokoaminen), työturvallisuusvalmennusta, hygieniaosaamista ja muita esille tulevia teemoja. </a:t>
            </a:r>
          </a:p>
          <a:p>
            <a:r>
              <a:rPr lang="fi-FI" sz="2100" dirty="0"/>
              <a:t>Valmennuspaketti sisältää osallistumisen kohtaamistapahtumiin yritysten kanssa. </a:t>
            </a:r>
          </a:p>
          <a:p>
            <a:r>
              <a:rPr lang="fi-FI" sz="2100" dirty="0"/>
              <a:t>Ohjaussuhde valmennettaviin säilyy kunnes sopiva työ- tai koulutuspaikka on löytynyt ja sen jälkeen työnantajan ja työntekijän toiveiden mukaan esim. perehdytysajan tukena, tai hankkeen päättymiseen.</a:t>
            </a:r>
          </a:p>
          <a:p>
            <a:endParaRPr lang="fi-FI" dirty="0"/>
          </a:p>
        </p:txBody>
      </p:sp>
      <p:pic>
        <p:nvPicPr>
          <p:cNvPr id="4" name="Kuva 3">
            <a:extLst>
              <a:ext uri="{FF2B5EF4-FFF2-40B4-BE49-F238E27FC236}">
                <a16:creationId xmlns:a16="http://schemas.microsoft.com/office/drawing/2014/main" id="{80E1AAB0-C4B5-ADAB-0813-DEC13EE841AF}"/>
              </a:ext>
            </a:extLst>
          </p:cNvPr>
          <p:cNvPicPr>
            <a:picLocks noChangeAspect="1"/>
          </p:cNvPicPr>
          <p:nvPr/>
        </p:nvPicPr>
        <p:blipFill>
          <a:blip r:embed="rId2"/>
          <a:stretch>
            <a:fillRect/>
          </a:stretch>
        </p:blipFill>
        <p:spPr>
          <a:xfrm>
            <a:off x="653143" y="6009116"/>
            <a:ext cx="3172750" cy="665627"/>
          </a:xfrm>
          <a:prstGeom prst="rect">
            <a:avLst/>
          </a:prstGeom>
        </p:spPr>
      </p:pic>
    </p:spTree>
    <p:extLst>
      <p:ext uri="{BB962C8B-B14F-4D97-AF65-F5344CB8AC3E}">
        <p14:creationId xmlns:p14="http://schemas.microsoft.com/office/powerpoint/2010/main" val="3521971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DFA1AD4-28D0-E9F5-A883-E72141BB8700}"/>
              </a:ext>
            </a:extLst>
          </p:cNvPr>
          <p:cNvSpPr>
            <a:spLocks noGrp="1"/>
          </p:cNvSpPr>
          <p:nvPr>
            <p:ph type="title"/>
          </p:nvPr>
        </p:nvSpPr>
        <p:spPr>
          <a:xfrm>
            <a:off x="293515" y="841346"/>
            <a:ext cx="10519200" cy="1017988"/>
          </a:xfrm>
        </p:spPr>
        <p:txBody>
          <a:bodyPr>
            <a:normAutofit fontScale="90000"/>
          </a:bodyPr>
          <a:lstStyle/>
          <a:p>
            <a:r>
              <a:rPr lang="fi-FI" sz="3200" i="0" u="none" strike="noStrike" baseline="0" dirty="0">
                <a:solidFill>
                  <a:srgbClr val="D3572B"/>
                </a:solidFill>
              </a:rPr>
              <a:t>Kohtaamistapahtumat työnantajille ja </a:t>
            </a:r>
            <a:r>
              <a:rPr lang="fi-FI" sz="3200" i="0" u="none" strike="noStrike" baseline="0" dirty="0" err="1">
                <a:solidFill>
                  <a:srgbClr val="D3572B"/>
                </a:solidFill>
              </a:rPr>
              <a:t>maahanmuuttaneille</a:t>
            </a:r>
            <a:r>
              <a:rPr lang="fi-FI" sz="3200" i="0" u="none" strike="noStrike" baseline="0" dirty="0">
                <a:solidFill>
                  <a:srgbClr val="D3572B"/>
                </a:solidFill>
              </a:rPr>
              <a:t> </a:t>
            </a:r>
            <a:br>
              <a:rPr lang="fi-FI" sz="3200" b="0" i="0" u="none" strike="noStrike" baseline="0" dirty="0">
                <a:solidFill>
                  <a:srgbClr val="000000"/>
                </a:solidFill>
              </a:rPr>
            </a:br>
            <a:br>
              <a:rPr lang="fi-FI" dirty="0"/>
            </a:br>
            <a:br>
              <a:rPr lang="fi-FI" dirty="0"/>
            </a:br>
            <a:endParaRPr lang="fi-FI" dirty="0"/>
          </a:p>
        </p:txBody>
      </p:sp>
      <p:sp>
        <p:nvSpPr>
          <p:cNvPr id="3" name="Sisällön paikkamerkki 2">
            <a:extLst>
              <a:ext uri="{FF2B5EF4-FFF2-40B4-BE49-F238E27FC236}">
                <a16:creationId xmlns:a16="http://schemas.microsoft.com/office/drawing/2014/main" id="{74946941-42D4-A2A5-3B86-E71F8A937C02}"/>
              </a:ext>
            </a:extLst>
          </p:cNvPr>
          <p:cNvSpPr>
            <a:spLocks noGrp="1"/>
          </p:cNvSpPr>
          <p:nvPr>
            <p:ph idx="1"/>
          </p:nvPr>
        </p:nvSpPr>
        <p:spPr>
          <a:xfrm>
            <a:off x="539088" y="1501342"/>
            <a:ext cx="10928662" cy="4291543"/>
          </a:xfrm>
        </p:spPr>
        <p:txBody>
          <a:bodyPr/>
          <a:lstStyle/>
          <a:p>
            <a:r>
              <a:rPr lang="fi-FI" sz="2400" b="0" i="0" u="none" strike="noStrike" baseline="0" dirty="0">
                <a:solidFill>
                  <a:srgbClr val="000000"/>
                </a:solidFill>
              </a:rPr>
              <a:t>Suunnitellaan ja toteutetaan yritys- ja toimialakohtaisia sekä alueellisia tilaisuuksia ja tapahtumia yhdessä yritysten sekä sidosryhmien kanssa. Suunnitteluvaiheessa otetaan mukaan TP1-vaiheessa </a:t>
            </a:r>
            <a:r>
              <a:rPr lang="fi-FI" sz="2400" b="0" i="0" u="none" strike="noStrike" baseline="0" dirty="0" err="1">
                <a:solidFill>
                  <a:srgbClr val="000000"/>
                </a:solidFill>
              </a:rPr>
              <a:t>kontaktoituja</a:t>
            </a:r>
            <a:r>
              <a:rPr lang="fi-FI" sz="2400" b="0" i="0" u="none" strike="noStrike" baseline="0" dirty="0">
                <a:solidFill>
                  <a:srgbClr val="000000"/>
                </a:solidFill>
              </a:rPr>
              <a:t> yrityksiä, Salpauksen kumppanuusyrityksiä ja laajennetaan projektin edetessä.</a:t>
            </a:r>
          </a:p>
          <a:p>
            <a:endParaRPr lang="fi-FI" sz="2400" dirty="0">
              <a:solidFill>
                <a:srgbClr val="000000"/>
              </a:solidFill>
            </a:endParaRPr>
          </a:p>
          <a:p>
            <a:r>
              <a:rPr lang="fi-FI" sz="2400" b="0" i="0" u="none" strike="noStrike" baseline="0" dirty="0">
                <a:solidFill>
                  <a:srgbClr val="000000"/>
                </a:solidFill>
              </a:rPr>
              <a:t>Tarvittaessa valmennetaan yrityksiä kieli- ja kulttuuritietoisuudessa ja monimuotoistumisessa, jotta vuorovaikutus kohtaamistapahtumissa rekrytoinnissa olisi molemmille osapuolille antoisaa ja rekrytointikynnys madaltuisi.</a:t>
            </a:r>
          </a:p>
          <a:p>
            <a:pPr marL="0" indent="0">
              <a:buNone/>
            </a:pPr>
            <a:endParaRPr lang="fi-FI" dirty="0"/>
          </a:p>
        </p:txBody>
      </p:sp>
      <p:pic>
        <p:nvPicPr>
          <p:cNvPr id="4" name="Kuva 3">
            <a:extLst>
              <a:ext uri="{FF2B5EF4-FFF2-40B4-BE49-F238E27FC236}">
                <a16:creationId xmlns:a16="http://schemas.microsoft.com/office/drawing/2014/main" id="{0A0B5EDD-7F56-4A7A-5BC2-4BBF0A34AD75}"/>
              </a:ext>
            </a:extLst>
          </p:cNvPr>
          <p:cNvPicPr>
            <a:picLocks noChangeAspect="1"/>
          </p:cNvPicPr>
          <p:nvPr/>
        </p:nvPicPr>
        <p:blipFill>
          <a:blip r:embed="rId2"/>
          <a:stretch>
            <a:fillRect/>
          </a:stretch>
        </p:blipFill>
        <p:spPr>
          <a:xfrm>
            <a:off x="653143" y="6009116"/>
            <a:ext cx="3172750" cy="665627"/>
          </a:xfrm>
          <a:prstGeom prst="rect">
            <a:avLst/>
          </a:prstGeom>
        </p:spPr>
      </p:pic>
    </p:spTree>
    <p:extLst>
      <p:ext uri="{BB962C8B-B14F-4D97-AF65-F5344CB8AC3E}">
        <p14:creationId xmlns:p14="http://schemas.microsoft.com/office/powerpoint/2010/main" val="1297349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DFA1AD4-28D0-E9F5-A883-E72141BB8700}"/>
              </a:ext>
            </a:extLst>
          </p:cNvPr>
          <p:cNvSpPr>
            <a:spLocks noGrp="1"/>
          </p:cNvSpPr>
          <p:nvPr>
            <p:ph type="title"/>
          </p:nvPr>
        </p:nvSpPr>
        <p:spPr>
          <a:xfrm>
            <a:off x="293515" y="841346"/>
            <a:ext cx="10519200" cy="1017988"/>
          </a:xfrm>
        </p:spPr>
        <p:txBody>
          <a:bodyPr>
            <a:normAutofit fontScale="90000"/>
          </a:bodyPr>
          <a:lstStyle/>
          <a:p>
            <a:r>
              <a:rPr lang="fi-FI" sz="3200" i="0" u="none" strike="noStrike" baseline="0" dirty="0">
                <a:solidFill>
                  <a:srgbClr val="D3572B"/>
                </a:solidFill>
              </a:rPr>
              <a:t>Vaikuttavuuden arviointi</a:t>
            </a:r>
            <a:br>
              <a:rPr lang="fi-FI" sz="3200" b="0" i="0" u="none" strike="noStrike" baseline="0" dirty="0">
                <a:solidFill>
                  <a:srgbClr val="000000"/>
                </a:solidFill>
              </a:rPr>
            </a:br>
            <a:br>
              <a:rPr lang="fi-FI" dirty="0"/>
            </a:br>
            <a:br>
              <a:rPr lang="fi-FI" dirty="0"/>
            </a:br>
            <a:endParaRPr lang="fi-FI" dirty="0"/>
          </a:p>
        </p:txBody>
      </p:sp>
      <p:sp>
        <p:nvSpPr>
          <p:cNvPr id="3" name="Sisällön paikkamerkki 2">
            <a:extLst>
              <a:ext uri="{FF2B5EF4-FFF2-40B4-BE49-F238E27FC236}">
                <a16:creationId xmlns:a16="http://schemas.microsoft.com/office/drawing/2014/main" id="{74946941-42D4-A2A5-3B86-E71F8A937C02}"/>
              </a:ext>
            </a:extLst>
          </p:cNvPr>
          <p:cNvSpPr>
            <a:spLocks noGrp="1"/>
          </p:cNvSpPr>
          <p:nvPr>
            <p:ph idx="1"/>
          </p:nvPr>
        </p:nvSpPr>
        <p:spPr>
          <a:xfrm>
            <a:off x="539088" y="1157394"/>
            <a:ext cx="10928662" cy="4291543"/>
          </a:xfrm>
        </p:spPr>
        <p:txBody>
          <a:bodyPr/>
          <a:lstStyle/>
          <a:p>
            <a:endParaRPr lang="fi-FI" b="0" i="0" u="none" strike="noStrike" baseline="0" dirty="0">
              <a:solidFill>
                <a:srgbClr val="000000"/>
              </a:solidFill>
              <a:latin typeface="Arial" panose="020B0604020202020204" pitchFamily="34" charset="0"/>
            </a:endParaRPr>
          </a:p>
          <a:p>
            <a:r>
              <a:rPr lang="fi-FI" sz="2400" dirty="0">
                <a:solidFill>
                  <a:srgbClr val="000000"/>
                </a:solidFill>
              </a:rPr>
              <a:t>Kaikesta hanketoiminnasta (valmennukset, rekrytointitilaisuudet) tehdään vaikuttavuuden arviointia, joka pohjautuu omiin havainnointeihin ja seurantatiedon keräämiseen, palautteisiin </a:t>
            </a:r>
            <a:r>
              <a:rPr lang="fi-FI" sz="2400" b="0" i="0" u="none" strike="noStrike" baseline="0" dirty="0">
                <a:solidFill>
                  <a:srgbClr val="000000"/>
                </a:solidFill>
              </a:rPr>
              <a:t>kohtaamistapahtumista ja valmennustoiminnasta osallistuneilta yrityksiltä, valmennettavilta ja työnhakijoilta sekä mahdollisilta sidosryhmiltä. </a:t>
            </a:r>
          </a:p>
          <a:p>
            <a:endParaRPr lang="fi-FI" sz="2400" b="0" i="0" u="none" strike="noStrike" baseline="0" dirty="0">
              <a:solidFill>
                <a:srgbClr val="000000"/>
              </a:solidFill>
            </a:endParaRPr>
          </a:p>
          <a:p>
            <a:r>
              <a:rPr lang="fi-FI" sz="2400" b="0" i="0" u="none" strike="noStrike" baseline="0" dirty="0">
                <a:solidFill>
                  <a:srgbClr val="000000"/>
                </a:solidFill>
              </a:rPr>
              <a:t>Pyritään selvittämään ja kuvaamaan, minkälainen tapahtuma ja valmennus toimii, millä ehdoilla, kenen kohdalla. Tuloksia hyödynnetään osana toimintamallien kehittämistä ja kuvausta.</a:t>
            </a:r>
            <a:endParaRPr lang="fi-FI" sz="2800" dirty="0"/>
          </a:p>
        </p:txBody>
      </p:sp>
      <p:pic>
        <p:nvPicPr>
          <p:cNvPr id="4" name="Kuva 3">
            <a:extLst>
              <a:ext uri="{FF2B5EF4-FFF2-40B4-BE49-F238E27FC236}">
                <a16:creationId xmlns:a16="http://schemas.microsoft.com/office/drawing/2014/main" id="{480801A5-326E-CC84-535E-E6EFD3B19E9A}"/>
              </a:ext>
            </a:extLst>
          </p:cNvPr>
          <p:cNvPicPr>
            <a:picLocks noChangeAspect="1"/>
          </p:cNvPicPr>
          <p:nvPr/>
        </p:nvPicPr>
        <p:blipFill>
          <a:blip r:embed="rId2"/>
          <a:stretch>
            <a:fillRect/>
          </a:stretch>
        </p:blipFill>
        <p:spPr>
          <a:xfrm>
            <a:off x="653143" y="6009116"/>
            <a:ext cx="3172750" cy="665627"/>
          </a:xfrm>
          <a:prstGeom prst="rect">
            <a:avLst/>
          </a:prstGeom>
        </p:spPr>
      </p:pic>
    </p:spTree>
    <p:extLst>
      <p:ext uri="{BB962C8B-B14F-4D97-AF65-F5344CB8AC3E}">
        <p14:creationId xmlns:p14="http://schemas.microsoft.com/office/powerpoint/2010/main" val="2505355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DFA1AD4-28D0-E9F5-A883-E72141BB8700}"/>
              </a:ext>
            </a:extLst>
          </p:cNvPr>
          <p:cNvSpPr>
            <a:spLocks noGrp="1"/>
          </p:cNvSpPr>
          <p:nvPr>
            <p:ph type="title"/>
          </p:nvPr>
        </p:nvSpPr>
        <p:spPr>
          <a:xfrm>
            <a:off x="293515" y="841346"/>
            <a:ext cx="10519200" cy="1017988"/>
          </a:xfrm>
        </p:spPr>
        <p:txBody>
          <a:bodyPr>
            <a:normAutofit fontScale="90000"/>
          </a:bodyPr>
          <a:lstStyle/>
          <a:p>
            <a:r>
              <a:rPr lang="fi-FI" sz="3600" i="0" u="none" strike="noStrike" baseline="0" dirty="0">
                <a:solidFill>
                  <a:srgbClr val="D3572B"/>
                </a:solidFill>
              </a:rPr>
              <a:t>Määrällisiä tavoitteita</a:t>
            </a:r>
            <a:r>
              <a:rPr lang="fi-FI" sz="3200" i="0" u="none" strike="noStrike" baseline="0" dirty="0">
                <a:solidFill>
                  <a:srgbClr val="D3572B"/>
                </a:solidFill>
              </a:rPr>
              <a:t>:</a:t>
            </a:r>
            <a:br>
              <a:rPr lang="fi-FI" sz="3200" b="0" i="0" u="none" strike="noStrike" baseline="0" dirty="0">
                <a:solidFill>
                  <a:srgbClr val="000000"/>
                </a:solidFill>
              </a:rPr>
            </a:br>
            <a:br>
              <a:rPr lang="fi-FI" dirty="0"/>
            </a:br>
            <a:br>
              <a:rPr lang="fi-FI" dirty="0"/>
            </a:br>
            <a:endParaRPr lang="fi-FI" dirty="0"/>
          </a:p>
        </p:txBody>
      </p:sp>
      <p:sp>
        <p:nvSpPr>
          <p:cNvPr id="3" name="Sisällön paikkamerkki 2">
            <a:extLst>
              <a:ext uri="{FF2B5EF4-FFF2-40B4-BE49-F238E27FC236}">
                <a16:creationId xmlns:a16="http://schemas.microsoft.com/office/drawing/2014/main" id="{74946941-42D4-A2A5-3B86-E71F8A937C02}"/>
              </a:ext>
            </a:extLst>
          </p:cNvPr>
          <p:cNvSpPr>
            <a:spLocks noGrp="1"/>
          </p:cNvSpPr>
          <p:nvPr>
            <p:ph idx="1"/>
          </p:nvPr>
        </p:nvSpPr>
        <p:spPr>
          <a:xfrm>
            <a:off x="539088" y="1157394"/>
            <a:ext cx="10928662" cy="4291543"/>
          </a:xfrm>
        </p:spPr>
        <p:txBody>
          <a:bodyPr/>
          <a:lstStyle/>
          <a:p>
            <a:endParaRPr lang="fi-FI" b="0" i="0" u="none" strike="noStrike" baseline="0" dirty="0">
              <a:solidFill>
                <a:srgbClr val="000000"/>
              </a:solidFill>
              <a:latin typeface="Arial" panose="020B0604020202020204" pitchFamily="34" charset="0"/>
            </a:endParaRPr>
          </a:p>
          <a:p>
            <a:r>
              <a:rPr lang="fi-FI" sz="2400" dirty="0">
                <a:solidFill>
                  <a:srgbClr val="000000"/>
                </a:solidFill>
              </a:rPr>
              <a:t>Hankkeeseen osallistuu noin 140 henkilöä (vähintään 5 pv / hlö)</a:t>
            </a:r>
          </a:p>
          <a:p>
            <a:r>
              <a:rPr lang="fi-FI" sz="2400" b="0" i="0" u="none" strike="noStrike" baseline="0" dirty="0">
                <a:solidFill>
                  <a:srgbClr val="000000"/>
                </a:solidFill>
              </a:rPr>
              <a:t>Mukaan </a:t>
            </a:r>
            <a:r>
              <a:rPr lang="fi-FI" sz="2400" dirty="0">
                <a:solidFill>
                  <a:srgbClr val="000000"/>
                </a:solidFill>
              </a:rPr>
              <a:t>saadaan 8 toimintaan sitoutunutta yritystä</a:t>
            </a:r>
          </a:p>
          <a:p>
            <a:r>
              <a:rPr lang="fi-FI" sz="2400" b="0" i="0" u="none" strike="noStrike" baseline="0" dirty="0">
                <a:solidFill>
                  <a:srgbClr val="000000"/>
                </a:solidFill>
              </a:rPr>
              <a:t>Hankkeen päät</a:t>
            </a:r>
            <a:r>
              <a:rPr lang="fi-FI" sz="2400" dirty="0">
                <a:solidFill>
                  <a:srgbClr val="000000"/>
                </a:solidFill>
              </a:rPr>
              <a:t>tyessä 32 osallistujaa on aloittanut aktiivisen työnhaun, 30 on aloittanut jossain koulutuksessa ja 80 työllistynyt. </a:t>
            </a:r>
            <a:endParaRPr lang="fi-FI" sz="2400" b="0" i="0" u="none" strike="noStrike" baseline="0" dirty="0">
              <a:solidFill>
                <a:srgbClr val="000000"/>
              </a:solidFill>
            </a:endParaRPr>
          </a:p>
          <a:p>
            <a:pPr marL="0" indent="0">
              <a:buNone/>
            </a:pPr>
            <a:endParaRPr lang="fi-FI" b="0" i="0" u="none" strike="noStrike" baseline="0" dirty="0">
              <a:solidFill>
                <a:srgbClr val="000000"/>
              </a:solidFill>
            </a:endParaRPr>
          </a:p>
        </p:txBody>
      </p:sp>
      <p:pic>
        <p:nvPicPr>
          <p:cNvPr id="4" name="Kuva 3">
            <a:extLst>
              <a:ext uri="{FF2B5EF4-FFF2-40B4-BE49-F238E27FC236}">
                <a16:creationId xmlns:a16="http://schemas.microsoft.com/office/drawing/2014/main" id="{76DC26A9-B889-A0B4-20C7-844F2299FE9E}"/>
              </a:ext>
            </a:extLst>
          </p:cNvPr>
          <p:cNvPicPr>
            <a:picLocks noChangeAspect="1"/>
          </p:cNvPicPr>
          <p:nvPr/>
        </p:nvPicPr>
        <p:blipFill>
          <a:blip r:embed="rId2"/>
          <a:stretch>
            <a:fillRect/>
          </a:stretch>
        </p:blipFill>
        <p:spPr>
          <a:xfrm>
            <a:off x="653143" y="6009116"/>
            <a:ext cx="3172750" cy="665627"/>
          </a:xfrm>
          <a:prstGeom prst="rect">
            <a:avLst/>
          </a:prstGeom>
        </p:spPr>
      </p:pic>
    </p:spTree>
    <p:extLst>
      <p:ext uri="{BB962C8B-B14F-4D97-AF65-F5344CB8AC3E}">
        <p14:creationId xmlns:p14="http://schemas.microsoft.com/office/powerpoint/2010/main" val="3315062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ACB73CD-73CD-F7D0-EA3A-2925676B1BB2}"/>
              </a:ext>
            </a:extLst>
          </p:cNvPr>
          <p:cNvSpPr>
            <a:spLocks noGrp="1"/>
          </p:cNvSpPr>
          <p:nvPr>
            <p:ph type="title"/>
          </p:nvPr>
        </p:nvSpPr>
        <p:spPr>
          <a:xfrm>
            <a:off x="840098" y="275700"/>
            <a:ext cx="10519200" cy="896400"/>
          </a:xfrm>
        </p:spPr>
        <p:txBody>
          <a:bodyPr/>
          <a:lstStyle/>
          <a:p>
            <a:r>
              <a:rPr lang="fi-FI" dirty="0"/>
              <a:t>Lisätietoa:</a:t>
            </a:r>
          </a:p>
        </p:txBody>
      </p:sp>
      <p:sp>
        <p:nvSpPr>
          <p:cNvPr id="3" name="Sisällön paikkamerkki 2">
            <a:extLst>
              <a:ext uri="{FF2B5EF4-FFF2-40B4-BE49-F238E27FC236}">
                <a16:creationId xmlns:a16="http://schemas.microsoft.com/office/drawing/2014/main" id="{78D159C0-CE18-F4F0-2643-4C88444ACD9D}"/>
              </a:ext>
            </a:extLst>
          </p:cNvPr>
          <p:cNvSpPr>
            <a:spLocks noGrp="1"/>
          </p:cNvSpPr>
          <p:nvPr>
            <p:ph idx="1"/>
          </p:nvPr>
        </p:nvSpPr>
        <p:spPr>
          <a:xfrm>
            <a:off x="838800" y="1057013"/>
            <a:ext cx="10520498" cy="5077087"/>
          </a:xfrm>
        </p:spPr>
        <p:txBody>
          <a:bodyPr/>
          <a:lstStyle/>
          <a:p>
            <a:endParaRPr lang="fi-FI" dirty="0">
              <a:hlinkClick r:id="rId2"/>
            </a:endParaRPr>
          </a:p>
          <a:p>
            <a:r>
              <a:rPr lang="fi-FI" dirty="0">
                <a:hlinkClick r:id="rId2"/>
              </a:rPr>
              <a:t>ESME - malleja työpaikkojen ja </a:t>
            </a:r>
            <a:r>
              <a:rPr lang="fi-FI" dirty="0" err="1">
                <a:hlinkClick r:id="rId2"/>
              </a:rPr>
              <a:t>maahanmuuttaneiden</a:t>
            </a:r>
            <a:r>
              <a:rPr lang="fi-FI" dirty="0">
                <a:hlinkClick r:id="rId2"/>
              </a:rPr>
              <a:t> kohtaamisiin - Koulutuskeskus Salpaus</a:t>
            </a:r>
            <a:endParaRPr lang="fi-FI" dirty="0"/>
          </a:p>
          <a:p>
            <a:endParaRPr lang="fi-FI" dirty="0"/>
          </a:p>
          <a:p>
            <a:r>
              <a:rPr lang="fi-FI" dirty="0"/>
              <a:t>Projektipäällikkö Mari Lampinen, </a:t>
            </a:r>
            <a:r>
              <a:rPr lang="fi-FI" dirty="0">
                <a:hlinkClick r:id="rId3"/>
              </a:rPr>
              <a:t>mari.lampinen@salpaus.fi</a:t>
            </a:r>
            <a:r>
              <a:rPr lang="fi-FI" dirty="0"/>
              <a:t>, 040 8648 217</a:t>
            </a:r>
          </a:p>
          <a:p>
            <a:endParaRPr lang="fi-FI" dirty="0"/>
          </a:p>
        </p:txBody>
      </p:sp>
      <p:pic>
        <p:nvPicPr>
          <p:cNvPr id="4" name="Kuva 3">
            <a:extLst>
              <a:ext uri="{FF2B5EF4-FFF2-40B4-BE49-F238E27FC236}">
                <a16:creationId xmlns:a16="http://schemas.microsoft.com/office/drawing/2014/main" id="{806AE753-330D-88E7-2A74-52063433D2AD}"/>
              </a:ext>
            </a:extLst>
          </p:cNvPr>
          <p:cNvPicPr>
            <a:picLocks noChangeAspect="1"/>
          </p:cNvPicPr>
          <p:nvPr/>
        </p:nvPicPr>
        <p:blipFill>
          <a:blip r:embed="rId4"/>
          <a:stretch>
            <a:fillRect/>
          </a:stretch>
        </p:blipFill>
        <p:spPr>
          <a:xfrm>
            <a:off x="653143" y="5916673"/>
            <a:ext cx="3172750" cy="665627"/>
          </a:xfrm>
          <a:prstGeom prst="rect">
            <a:avLst/>
          </a:prstGeom>
        </p:spPr>
      </p:pic>
    </p:spTree>
    <p:extLst>
      <p:ext uri="{BB962C8B-B14F-4D97-AF65-F5344CB8AC3E}">
        <p14:creationId xmlns:p14="http://schemas.microsoft.com/office/powerpoint/2010/main" val="133708975"/>
      </p:ext>
    </p:extLst>
  </p:cSld>
  <p:clrMapOvr>
    <a:masterClrMapping/>
  </p:clrMapOvr>
</p:sld>
</file>

<file path=ppt/theme/theme1.xml><?xml version="1.0" encoding="utf-8"?>
<a:theme xmlns:a="http://schemas.openxmlformats.org/drawingml/2006/main" name="Salpaus">
  <a:themeElements>
    <a:clrScheme name="Salpaus 2">
      <a:dk1>
        <a:srgbClr val="000000"/>
      </a:dk1>
      <a:lt1>
        <a:srgbClr val="FFFFFF"/>
      </a:lt1>
      <a:dk2>
        <a:srgbClr val="004987"/>
      </a:dk2>
      <a:lt2>
        <a:srgbClr val="FFFFFF"/>
      </a:lt2>
      <a:accent1>
        <a:srgbClr val="E84E0F"/>
      </a:accent1>
      <a:accent2>
        <a:srgbClr val="004987"/>
      </a:accent2>
      <a:accent3>
        <a:srgbClr val="EF7D00"/>
      </a:accent3>
      <a:accent4>
        <a:srgbClr val="FBBA00"/>
      </a:accent4>
      <a:accent5>
        <a:srgbClr val="FDEB18"/>
      </a:accent5>
      <a:accent6>
        <a:srgbClr val="575756"/>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paus" id="{FEAEB0E4-0DFE-4DE5-98AD-216756A88852}" vid="{12972658-ABAA-4462-97D2-6CA9F982D818}"/>
    </a:ext>
  </a:extLst>
</a:theme>
</file>

<file path=docProps/app.xml><?xml version="1.0" encoding="utf-8"?>
<Properties xmlns="http://schemas.openxmlformats.org/officeDocument/2006/extended-properties" xmlns:vt="http://schemas.openxmlformats.org/officeDocument/2006/docPropsVTypes">
  <Template>Salpaus</Template>
  <TotalTime>39</TotalTime>
  <Words>542</Words>
  <Application>Microsoft Office PowerPoint</Application>
  <PresentationFormat>Laajakuva</PresentationFormat>
  <Paragraphs>47</Paragraphs>
  <Slides>9</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9</vt:i4>
      </vt:variant>
    </vt:vector>
  </HeadingPairs>
  <TitlesOfParts>
    <vt:vector size="13" baseType="lpstr">
      <vt:lpstr>Arial</vt:lpstr>
      <vt:lpstr>Bookman Old Style</vt:lpstr>
      <vt:lpstr>Calibri</vt:lpstr>
      <vt:lpstr>Salpaus</vt:lpstr>
      <vt:lpstr>   ESME Malleja työpaikkojen ja maahanmuuttaneiden kohtaamisiin </vt:lpstr>
      <vt:lpstr>ESME </vt:lpstr>
      <vt:lpstr>       Mitä tehdään?</vt:lpstr>
      <vt:lpstr>Työnantajien kanssa tarvekartoitus, kehittämisyhteistyö ja valmennuspaketit </vt:lpstr>
      <vt:lpstr>Valmennuspaketit maahanmuuttaneille  </vt:lpstr>
      <vt:lpstr>Kohtaamistapahtumat työnantajille ja maahanmuuttaneille    </vt:lpstr>
      <vt:lpstr>Vaikuttavuuden arviointi   </vt:lpstr>
      <vt:lpstr>Määrällisiä tavoitteita:   </vt:lpstr>
      <vt:lpstr>Lisätietoa:</vt:lpstr>
    </vt:vector>
  </TitlesOfParts>
  <Company>Salpaus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ESME Malleja työpaikkojen ja maahanmuuttaneiden kohtaamisiin</dc:title>
  <dc:creator>Mari Lampinen</dc:creator>
  <cp:lastModifiedBy>Maaret Monola</cp:lastModifiedBy>
  <cp:revision>3</cp:revision>
  <dcterms:created xsi:type="dcterms:W3CDTF">2023-12-05T10:28:20Z</dcterms:created>
  <dcterms:modified xsi:type="dcterms:W3CDTF">2023-12-18T09:41:34Z</dcterms:modified>
</cp:coreProperties>
</file>